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autoCompressPictures="0">
  <p:sldMasterIdLst>
    <p:sldMasterId id="2147484145" r:id="rId4"/>
  </p:sldMasterIdLst>
  <p:notesMasterIdLst>
    <p:notesMasterId r:id="rId20"/>
  </p:notesMasterIdLst>
  <p:handoutMasterIdLst>
    <p:handoutMasterId r:id="rId21"/>
  </p:handoutMasterIdLst>
  <p:sldIdLst>
    <p:sldId id="329" r:id="rId5"/>
    <p:sldId id="315" r:id="rId6"/>
    <p:sldId id="316" r:id="rId7"/>
    <p:sldId id="273" r:id="rId8"/>
    <p:sldId id="317" r:id="rId9"/>
    <p:sldId id="326" r:id="rId10"/>
    <p:sldId id="328" r:id="rId11"/>
    <p:sldId id="318" r:id="rId12"/>
    <p:sldId id="325" r:id="rId13"/>
    <p:sldId id="330" r:id="rId14"/>
    <p:sldId id="286" r:id="rId15"/>
    <p:sldId id="319" r:id="rId16"/>
    <p:sldId id="320" r:id="rId17"/>
    <p:sldId id="321" r:id="rId18"/>
    <p:sldId id="32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B5D7"/>
    <a:srgbClr val="75BAD9"/>
    <a:srgbClr val="F69E1D"/>
    <a:srgbClr val="43467B"/>
    <a:srgbClr val="EEEEEE"/>
    <a:srgbClr val="87175F"/>
    <a:srgbClr val="EEC621"/>
    <a:srgbClr val="E58C09"/>
    <a:srgbClr val="AEA422"/>
    <a:srgbClr val="E19E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75" autoAdjust="0"/>
    <p:restoredTop sz="93883" autoAdjust="0"/>
  </p:normalViewPr>
  <p:slideViewPr>
    <p:cSldViewPr>
      <p:cViewPr varScale="1">
        <p:scale>
          <a:sx n="63" d="100"/>
          <a:sy n="63" d="100"/>
        </p:scale>
        <p:origin x="728" y="64"/>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png"/></Relationships>
</file>

<file path=ppt/diagrams/_rels/drawing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34E85F-B2F4-406F-A1AD-549B2FD67546}" type="doc">
      <dgm:prSet loTypeId="urn:microsoft.com/office/officeart/2005/8/layout/radial6" loCatId="cycle" qsTypeId="urn:microsoft.com/office/officeart/2005/8/quickstyle/simple5" qsCatId="simple" csTypeId="urn:microsoft.com/office/officeart/2005/8/colors/accent1_2" csCatId="accent1" phldr="1"/>
      <dgm:spPr/>
      <dgm:t>
        <a:bodyPr/>
        <a:lstStyle/>
        <a:p>
          <a:endParaRPr lang="en-IN"/>
        </a:p>
      </dgm:t>
    </dgm:pt>
    <dgm:pt modelId="{4ED2B7CE-2B41-42BC-A11A-3532BF148C36}">
      <dgm:prSet phldrT="[Text]" custT="1"/>
      <dgm:spPr>
        <a:solidFill>
          <a:srgbClr val="43467B"/>
        </a:solidFill>
      </dgm:spPr>
      <dgm:t>
        <a:bodyPr/>
        <a:lstStyle/>
        <a:p>
          <a:r>
            <a:rPr lang="en-IN" sz="1700" dirty="0"/>
            <a:t>Test </a:t>
          </a:r>
        </a:p>
        <a:p>
          <a:r>
            <a:rPr lang="en-IN" sz="1700" dirty="0"/>
            <a:t>Driven</a:t>
          </a:r>
        </a:p>
        <a:p>
          <a:r>
            <a:rPr lang="en-IN" sz="1700" dirty="0"/>
            <a:t>Development</a:t>
          </a:r>
        </a:p>
      </dgm:t>
    </dgm:pt>
    <dgm:pt modelId="{493096A2-8F2A-4AD7-BD91-4BE6456B210A}" type="parTrans" cxnId="{BB6D7B1A-244A-48DD-BD44-AEB0634E5FF8}">
      <dgm:prSet/>
      <dgm:spPr/>
      <dgm:t>
        <a:bodyPr/>
        <a:lstStyle/>
        <a:p>
          <a:endParaRPr lang="en-IN"/>
        </a:p>
      </dgm:t>
    </dgm:pt>
    <dgm:pt modelId="{26412171-07E7-43C9-901B-BE5D4BFBFD6A}" type="sibTrans" cxnId="{BB6D7B1A-244A-48DD-BD44-AEB0634E5FF8}">
      <dgm:prSet/>
      <dgm:spPr/>
      <dgm:t>
        <a:bodyPr/>
        <a:lstStyle/>
        <a:p>
          <a:endParaRPr lang="en-IN"/>
        </a:p>
      </dgm:t>
    </dgm:pt>
    <dgm:pt modelId="{628FAB56-4A8B-4D8A-8602-0719F6A1F38F}">
      <dgm:prSet phldrT="[Text]"/>
      <dgm:spPr>
        <a:solidFill>
          <a:srgbClr val="FF0000"/>
        </a:solidFill>
      </dgm:spPr>
      <dgm:t>
        <a:bodyPr/>
        <a:lstStyle/>
        <a:p>
          <a:r>
            <a:rPr lang="en-IN" dirty="0"/>
            <a:t>Red</a:t>
          </a:r>
        </a:p>
      </dgm:t>
    </dgm:pt>
    <dgm:pt modelId="{396D1D7E-9D6E-4A6F-A0CD-81B4A5026BA9}" type="parTrans" cxnId="{6EA9457E-E6A7-4CBD-BE94-EE890C421E32}">
      <dgm:prSet/>
      <dgm:spPr/>
      <dgm:t>
        <a:bodyPr/>
        <a:lstStyle/>
        <a:p>
          <a:endParaRPr lang="en-IN"/>
        </a:p>
      </dgm:t>
    </dgm:pt>
    <dgm:pt modelId="{58F3181B-C806-4070-B9C2-8D583E4A1CBF}" type="sibTrans" cxnId="{6EA9457E-E6A7-4CBD-BE94-EE890C421E32}">
      <dgm:prSet/>
      <dgm:spPr>
        <a:solidFill>
          <a:srgbClr val="FF0000"/>
        </a:solidFill>
      </dgm:spPr>
      <dgm:t>
        <a:bodyPr/>
        <a:lstStyle/>
        <a:p>
          <a:endParaRPr lang="en-IN"/>
        </a:p>
      </dgm:t>
    </dgm:pt>
    <dgm:pt modelId="{CCF54B8A-41A1-40F7-A3E4-8A9FE965DB89}">
      <dgm:prSet phldrT="[Text]"/>
      <dgm:spPr>
        <a:solidFill>
          <a:srgbClr val="00B050"/>
        </a:solidFill>
      </dgm:spPr>
      <dgm:t>
        <a:bodyPr/>
        <a:lstStyle/>
        <a:p>
          <a:r>
            <a:rPr lang="en-IN" dirty="0"/>
            <a:t>Green</a:t>
          </a:r>
        </a:p>
      </dgm:t>
    </dgm:pt>
    <dgm:pt modelId="{36370AE6-4A47-46C0-AA0B-B929551D24DA}" type="parTrans" cxnId="{E3979344-09E9-4413-BB3B-FB55B493DF4B}">
      <dgm:prSet/>
      <dgm:spPr/>
      <dgm:t>
        <a:bodyPr/>
        <a:lstStyle/>
        <a:p>
          <a:endParaRPr lang="en-IN"/>
        </a:p>
      </dgm:t>
    </dgm:pt>
    <dgm:pt modelId="{0AD871FF-6D5B-40FC-B2EA-297CE316CE6C}" type="sibTrans" cxnId="{E3979344-09E9-4413-BB3B-FB55B493DF4B}">
      <dgm:prSet/>
      <dgm:spPr>
        <a:solidFill>
          <a:srgbClr val="00B050"/>
        </a:solidFill>
      </dgm:spPr>
      <dgm:t>
        <a:bodyPr/>
        <a:lstStyle/>
        <a:p>
          <a:endParaRPr lang="en-IN"/>
        </a:p>
      </dgm:t>
    </dgm:pt>
    <dgm:pt modelId="{DC8E54E6-2D40-405C-88F2-0761FA3546EF}">
      <dgm:prSet phldrT="[Text]"/>
      <dgm:spPr>
        <a:solidFill>
          <a:srgbClr val="0070C0"/>
        </a:solidFill>
      </dgm:spPr>
      <dgm:t>
        <a:bodyPr/>
        <a:lstStyle/>
        <a:p>
          <a:r>
            <a:rPr lang="en-IN" dirty="0"/>
            <a:t>Refactor</a:t>
          </a:r>
        </a:p>
      </dgm:t>
    </dgm:pt>
    <dgm:pt modelId="{F4DEA043-8A52-4E09-AEBB-0CA8D9513D48}" type="parTrans" cxnId="{4240B196-9BE8-47E8-89F6-45A3A817ABEF}">
      <dgm:prSet/>
      <dgm:spPr/>
      <dgm:t>
        <a:bodyPr/>
        <a:lstStyle/>
        <a:p>
          <a:endParaRPr lang="en-IN"/>
        </a:p>
      </dgm:t>
    </dgm:pt>
    <dgm:pt modelId="{98B3850C-A710-4C89-B8FF-61E757C9B483}" type="sibTrans" cxnId="{4240B196-9BE8-47E8-89F6-45A3A817ABEF}">
      <dgm:prSet/>
      <dgm:spPr>
        <a:solidFill>
          <a:srgbClr val="0070C0"/>
        </a:solidFill>
      </dgm:spPr>
      <dgm:t>
        <a:bodyPr/>
        <a:lstStyle/>
        <a:p>
          <a:endParaRPr lang="en-IN"/>
        </a:p>
      </dgm:t>
    </dgm:pt>
    <dgm:pt modelId="{BB681FD2-FA5E-4487-A1BB-DCA48EB83120}" type="pres">
      <dgm:prSet presAssocID="{4234E85F-B2F4-406F-A1AD-549B2FD67546}" presName="Name0" presStyleCnt="0">
        <dgm:presLayoutVars>
          <dgm:chMax val="1"/>
          <dgm:dir/>
          <dgm:animLvl val="ctr"/>
          <dgm:resizeHandles val="exact"/>
        </dgm:presLayoutVars>
      </dgm:prSet>
      <dgm:spPr/>
    </dgm:pt>
    <dgm:pt modelId="{E72973DE-078C-4FFE-A4E6-E3AFACC7C5AE}" type="pres">
      <dgm:prSet presAssocID="{4ED2B7CE-2B41-42BC-A11A-3532BF148C36}" presName="centerShape" presStyleLbl="node0" presStyleIdx="0" presStyleCnt="1"/>
      <dgm:spPr/>
    </dgm:pt>
    <dgm:pt modelId="{CDDD7885-851F-48A3-9298-7E40B93D20BA}" type="pres">
      <dgm:prSet presAssocID="{628FAB56-4A8B-4D8A-8602-0719F6A1F38F}" presName="node" presStyleLbl="node1" presStyleIdx="0" presStyleCnt="3">
        <dgm:presLayoutVars>
          <dgm:bulletEnabled val="1"/>
        </dgm:presLayoutVars>
      </dgm:prSet>
      <dgm:spPr/>
    </dgm:pt>
    <dgm:pt modelId="{98E089A8-7C2D-4C0C-865E-4BB9726F60A3}" type="pres">
      <dgm:prSet presAssocID="{628FAB56-4A8B-4D8A-8602-0719F6A1F38F}" presName="dummy" presStyleCnt="0"/>
      <dgm:spPr/>
    </dgm:pt>
    <dgm:pt modelId="{1BF908D1-7998-40B5-A897-D5A34EDC6F51}" type="pres">
      <dgm:prSet presAssocID="{58F3181B-C806-4070-B9C2-8D583E4A1CBF}" presName="sibTrans" presStyleLbl="sibTrans2D1" presStyleIdx="0" presStyleCnt="3"/>
      <dgm:spPr/>
    </dgm:pt>
    <dgm:pt modelId="{8FCDAEB6-844E-4C6B-92B4-6B4DD95FEFB6}" type="pres">
      <dgm:prSet presAssocID="{CCF54B8A-41A1-40F7-A3E4-8A9FE965DB89}" presName="node" presStyleLbl="node1" presStyleIdx="1" presStyleCnt="3">
        <dgm:presLayoutVars>
          <dgm:bulletEnabled val="1"/>
        </dgm:presLayoutVars>
      </dgm:prSet>
      <dgm:spPr/>
    </dgm:pt>
    <dgm:pt modelId="{4BB9D35C-9983-4868-B05D-DC8F71E330C2}" type="pres">
      <dgm:prSet presAssocID="{CCF54B8A-41A1-40F7-A3E4-8A9FE965DB89}" presName="dummy" presStyleCnt="0"/>
      <dgm:spPr/>
    </dgm:pt>
    <dgm:pt modelId="{6922D95C-C927-4877-ACD5-BD7851639E21}" type="pres">
      <dgm:prSet presAssocID="{0AD871FF-6D5B-40FC-B2EA-297CE316CE6C}" presName="sibTrans" presStyleLbl="sibTrans2D1" presStyleIdx="1" presStyleCnt="3" custLinFactNeighborX="0" custLinFactNeighborY="238"/>
      <dgm:spPr/>
    </dgm:pt>
    <dgm:pt modelId="{BF32EF0C-C416-4101-8FD5-F00797C2132D}" type="pres">
      <dgm:prSet presAssocID="{DC8E54E6-2D40-405C-88F2-0761FA3546EF}" presName="node" presStyleLbl="node1" presStyleIdx="2" presStyleCnt="3">
        <dgm:presLayoutVars>
          <dgm:bulletEnabled val="1"/>
        </dgm:presLayoutVars>
      </dgm:prSet>
      <dgm:spPr/>
    </dgm:pt>
    <dgm:pt modelId="{707CE323-A10B-4458-AFB1-6801F132A94C}" type="pres">
      <dgm:prSet presAssocID="{DC8E54E6-2D40-405C-88F2-0761FA3546EF}" presName="dummy" presStyleCnt="0"/>
      <dgm:spPr/>
    </dgm:pt>
    <dgm:pt modelId="{113EB748-C496-412B-90CF-7354C2DF5622}" type="pres">
      <dgm:prSet presAssocID="{98B3850C-A710-4C89-B8FF-61E757C9B483}" presName="sibTrans" presStyleLbl="sibTrans2D1" presStyleIdx="2" presStyleCnt="3"/>
      <dgm:spPr/>
    </dgm:pt>
  </dgm:ptLst>
  <dgm:cxnLst>
    <dgm:cxn modelId="{BB6D7B1A-244A-48DD-BD44-AEB0634E5FF8}" srcId="{4234E85F-B2F4-406F-A1AD-549B2FD67546}" destId="{4ED2B7CE-2B41-42BC-A11A-3532BF148C36}" srcOrd="0" destOrd="0" parTransId="{493096A2-8F2A-4AD7-BD91-4BE6456B210A}" sibTransId="{26412171-07E7-43C9-901B-BE5D4BFBFD6A}"/>
    <dgm:cxn modelId="{2D28EC20-EB89-471A-8121-715B38A49836}" type="presOf" srcId="{DC8E54E6-2D40-405C-88F2-0761FA3546EF}" destId="{BF32EF0C-C416-4101-8FD5-F00797C2132D}" srcOrd="0" destOrd="0" presId="urn:microsoft.com/office/officeart/2005/8/layout/radial6"/>
    <dgm:cxn modelId="{E3979344-09E9-4413-BB3B-FB55B493DF4B}" srcId="{4ED2B7CE-2B41-42BC-A11A-3532BF148C36}" destId="{CCF54B8A-41A1-40F7-A3E4-8A9FE965DB89}" srcOrd="1" destOrd="0" parTransId="{36370AE6-4A47-46C0-AA0B-B929551D24DA}" sibTransId="{0AD871FF-6D5B-40FC-B2EA-297CE316CE6C}"/>
    <dgm:cxn modelId="{B818A36E-9362-4205-8315-0229523A9CA7}" type="presOf" srcId="{4ED2B7CE-2B41-42BC-A11A-3532BF148C36}" destId="{E72973DE-078C-4FFE-A4E6-E3AFACC7C5AE}" srcOrd="0" destOrd="0" presId="urn:microsoft.com/office/officeart/2005/8/layout/radial6"/>
    <dgm:cxn modelId="{6EA9457E-E6A7-4CBD-BE94-EE890C421E32}" srcId="{4ED2B7CE-2B41-42BC-A11A-3532BF148C36}" destId="{628FAB56-4A8B-4D8A-8602-0719F6A1F38F}" srcOrd="0" destOrd="0" parTransId="{396D1D7E-9D6E-4A6F-A0CD-81B4A5026BA9}" sibTransId="{58F3181B-C806-4070-B9C2-8D583E4A1CBF}"/>
    <dgm:cxn modelId="{4240B196-9BE8-47E8-89F6-45A3A817ABEF}" srcId="{4ED2B7CE-2B41-42BC-A11A-3532BF148C36}" destId="{DC8E54E6-2D40-405C-88F2-0761FA3546EF}" srcOrd="2" destOrd="0" parTransId="{F4DEA043-8A52-4E09-AEBB-0CA8D9513D48}" sibTransId="{98B3850C-A710-4C89-B8FF-61E757C9B483}"/>
    <dgm:cxn modelId="{D4225D97-0E99-4E3B-9DD7-5B1789EF16E4}" type="presOf" srcId="{58F3181B-C806-4070-B9C2-8D583E4A1CBF}" destId="{1BF908D1-7998-40B5-A897-D5A34EDC6F51}" srcOrd="0" destOrd="0" presId="urn:microsoft.com/office/officeart/2005/8/layout/radial6"/>
    <dgm:cxn modelId="{1DA449A3-2F43-4068-A0A0-747F39865311}" type="presOf" srcId="{98B3850C-A710-4C89-B8FF-61E757C9B483}" destId="{113EB748-C496-412B-90CF-7354C2DF5622}" srcOrd="0" destOrd="0" presId="urn:microsoft.com/office/officeart/2005/8/layout/radial6"/>
    <dgm:cxn modelId="{95D89AB9-0C74-4F14-88C0-0FDCA09336B2}" type="presOf" srcId="{628FAB56-4A8B-4D8A-8602-0719F6A1F38F}" destId="{CDDD7885-851F-48A3-9298-7E40B93D20BA}" srcOrd="0" destOrd="0" presId="urn:microsoft.com/office/officeart/2005/8/layout/radial6"/>
    <dgm:cxn modelId="{0E826ED7-CAB4-466D-B98B-3FEA4ACEC542}" type="presOf" srcId="{0AD871FF-6D5B-40FC-B2EA-297CE316CE6C}" destId="{6922D95C-C927-4877-ACD5-BD7851639E21}" srcOrd="0" destOrd="0" presId="urn:microsoft.com/office/officeart/2005/8/layout/radial6"/>
    <dgm:cxn modelId="{961A2DE3-A1F9-42A2-A034-A4C803C563D2}" type="presOf" srcId="{CCF54B8A-41A1-40F7-A3E4-8A9FE965DB89}" destId="{8FCDAEB6-844E-4C6B-92B4-6B4DD95FEFB6}" srcOrd="0" destOrd="0" presId="urn:microsoft.com/office/officeart/2005/8/layout/radial6"/>
    <dgm:cxn modelId="{B6F7F9F6-AF45-4F63-A704-3D94AB89A1BB}" type="presOf" srcId="{4234E85F-B2F4-406F-A1AD-549B2FD67546}" destId="{BB681FD2-FA5E-4487-A1BB-DCA48EB83120}" srcOrd="0" destOrd="0" presId="urn:microsoft.com/office/officeart/2005/8/layout/radial6"/>
    <dgm:cxn modelId="{25C03B08-4B44-4FF6-9012-1EAD942D1493}" type="presParOf" srcId="{BB681FD2-FA5E-4487-A1BB-DCA48EB83120}" destId="{E72973DE-078C-4FFE-A4E6-E3AFACC7C5AE}" srcOrd="0" destOrd="0" presId="urn:microsoft.com/office/officeart/2005/8/layout/radial6"/>
    <dgm:cxn modelId="{685D615C-E608-48DE-AD6C-8C7EC97D31C7}" type="presParOf" srcId="{BB681FD2-FA5E-4487-A1BB-DCA48EB83120}" destId="{CDDD7885-851F-48A3-9298-7E40B93D20BA}" srcOrd="1" destOrd="0" presId="urn:microsoft.com/office/officeart/2005/8/layout/radial6"/>
    <dgm:cxn modelId="{66AB14AB-EEB2-4372-9E30-4E1ACF1ACC61}" type="presParOf" srcId="{BB681FD2-FA5E-4487-A1BB-DCA48EB83120}" destId="{98E089A8-7C2D-4C0C-865E-4BB9726F60A3}" srcOrd="2" destOrd="0" presId="urn:microsoft.com/office/officeart/2005/8/layout/radial6"/>
    <dgm:cxn modelId="{D1466F7F-58B0-4AF5-974D-83E1D0BCD17D}" type="presParOf" srcId="{BB681FD2-FA5E-4487-A1BB-DCA48EB83120}" destId="{1BF908D1-7998-40B5-A897-D5A34EDC6F51}" srcOrd="3" destOrd="0" presId="urn:microsoft.com/office/officeart/2005/8/layout/radial6"/>
    <dgm:cxn modelId="{80A9C6D7-9F05-4DAF-994A-D7BF2529C4DB}" type="presParOf" srcId="{BB681FD2-FA5E-4487-A1BB-DCA48EB83120}" destId="{8FCDAEB6-844E-4C6B-92B4-6B4DD95FEFB6}" srcOrd="4" destOrd="0" presId="urn:microsoft.com/office/officeart/2005/8/layout/radial6"/>
    <dgm:cxn modelId="{EB28DEE7-B8D4-496D-87BF-A37EBE98753E}" type="presParOf" srcId="{BB681FD2-FA5E-4487-A1BB-DCA48EB83120}" destId="{4BB9D35C-9983-4868-B05D-DC8F71E330C2}" srcOrd="5" destOrd="0" presId="urn:microsoft.com/office/officeart/2005/8/layout/radial6"/>
    <dgm:cxn modelId="{19022D31-7730-4BEC-94C4-A7A4FCB65E51}" type="presParOf" srcId="{BB681FD2-FA5E-4487-A1BB-DCA48EB83120}" destId="{6922D95C-C927-4877-ACD5-BD7851639E21}" srcOrd="6" destOrd="0" presId="urn:microsoft.com/office/officeart/2005/8/layout/radial6"/>
    <dgm:cxn modelId="{0B72EFF4-F03A-41AA-B937-5FAA4AE3177D}" type="presParOf" srcId="{BB681FD2-FA5E-4487-A1BB-DCA48EB83120}" destId="{BF32EF0C-C416-4101-8FD5-F00797C2132D}" srcOrd="7" destOrd="0" presId="urn:microsoft.com/office/officeart/2005/8/layout/radial6"/>
    <dgm:cxn modelId="{0A3FBAE3-366E-4246-8723-D9A4F5CCB7BC}" type="presParOf" srcId="{BB681FD2-FA5E-4487-A1BB-DCA48EB83120}" destId="{707CE323-A10B-4458-AFB1-6801F132A94C}" srcOrd="8" destOrd="0" presId="urn:microsoft.com/office/officeart/2005/8/layout/radial6"/>
    <dgm:cxn modelId="{6065F3F5-4230-45C4-A479-6821F28FB9F9}" type="presParOf" srcId="{BB681FD2-FA5E-4487-A1BB-DCA48EB83120}" destId="{113EB748-C496-412B-90CF-7354C2DF5622}" srcOrd="9"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7C12E8-A72F-4C1D-B550-0B2E21255872}" type="doc">
      <dgm:prSet loTypeId="urn:microsoft.com/office/officeart/2011/layout/RadialPictureList" loCatId="picture" qsTypeId="urn:microsoft.com/office/officeart/2005/8/quickstyle/simple1" qsCatId="simple" csTypeId="urn:microsoft.com/office/officeart/2005/8/colors/accent1_2" csCatId="accent1" phldr="1"/>
      <dgm:spPr/>
      <dgm:t>
        <a:bodyPr/>
        <a:lstStyle/>
        <a:p>
          <a:endParaRPr lang="en-IN"/>
        </a:p>
      </dgm:t>
    </dgm:pt>
    <dgm:pt modelId="{8998A382-B5F2-4E0C-B5AC-205662CFCC44}">
      <dgm:prSet phldrT="[Text]"/>
      <dgm:spPr/>
      <dgm:t>
        <a:bodyPr/>
        <a:lstStyle/>
        <a:p>
          <a:r>
            <a:rPr lang="en-IN" dirty="0"/>
            <a:t>Modules </a:t>
          </a:r>
        </a:p>
      </dgm:t>
    </dgm:pt>
    <dgm:pt modelId="{72E67713-BBF7-471E-B59E-C5D0EE24A590}" type="parTrans" cxnId="{643CEF1B-CADA-4681-BC5F-D03BADA45E3B}">
      <dgm:prSet/>
      <dgm:spPr/>
      <dgm:t>
        <a:bodyPr/>
        <a:lstStyle/>
        <a:p>
          <a:endParaRPr lang="en-IN"/>
        </a:p>
      </dgm:t>
    </dgm:pt>
    <dgm:pt modelId="{0808A6FA-52DD-4CE4-9388-F9BB343786E0}" type="sibTrans" cxnId="{643CEF1B-CADA-4681-BC5F-D03BADA45E3B}">
      <dgm:prSet/>
      <dgm:spPr/>
      <dgm:t>
        <a:bodyPr/>
        <a:lstStyle/>
        <a:p>
          <a:endParaRPr lang="en-IN"/>
        </a:p>
      </dgm:t>
    </dgm:pt>
    <dgm:pt modelId="{36FF73A6-8651-4F50-8656-13451A20139B}">
      <dgm:prSet phldrT="[Text]"/>
      <dgm:spPr/>
      <dgm:t>
        <a:bodyPr/>
        <a:lstStyle/>
        <a:p>
          <a:r>
            <a:rPr lang="en-IN" dirty="0"/>
            <a:t>Seller</a:t>
          </a:r>
        </a:p>
      </dgm:t>
    </dgm:pt>
    <dgm:pt modelId="{7622EFBF-C8C8-463B-8186-44440D9EDDF6}" type="parTrans" cxnId="{7556201F-4008-4C7A-B9D8-A7581A58BCC7}">
      <dgm:prSet/>
      <dgm:spPr/>
      <dgm:t>
        <a:bodyPr/>
        <a:lstStyle/>
        <a:p>
          <a:endParaRPr lang="en-IN"/>
        </a:p>
      </dgm:t>
    </dgm:pt>
    <dgm:pt modelId="{A11EA5B9-F1C0-4CB0-8F02-7B061F5B0A54}" type="sibTrans" cxnId="{7556201F-4008-4C7A-B9D8-A7581A58BCC7}">
      <dgm:prSet/>
      <dgm:spPr/>
      <dgm:t>
        <a:bodyPr/>
        <a:lstStyle/>
        <a:p>
          <a:endParaRPr lang="en-IN"/>
        </a:p>
      </dgm:t>
    </dgm:pt>
    <dgm:pt modelId="{970EAA9E-6BE2-4638-B21C-251C4F803518}">
      <dgm:prSet phldrT="[Text]"/>
      <dgm:spPr/>
      <dgm:t>
        <a:bodyPr/>
        <a:lstStyle/>
        <a:p>
          <a:r>
            <a:rPr lang="en-IN" dirty="0"/>
            <a:t>Customer</a:t>
          </a:r>
        </a:p>
      </dgm:t>
    </dgm:pt>
    <dgm:pt modelId="{D3FCEB9D-B353-4256-AE0E-11035F4E63A4}" type="parTrans" cxnId="{7FBE51E4-F2EE-4B9F-8F93-7A81F2287F82}">
      <dgm:prSet/>
      <dgm:spPr/>
      <dgm:t>
        <a:bodyPr/>
        <a:lstStyle/>
        <a:p>
          <a:endParaRPr lang="en-IN"/>
        </a:p>
      </dgm:t>
    </dgm:pt>
    <dgm:pt modelId="{4B01B1FC-7689-4C2E-B95A-2DC6BCC805C4}" type="sibTrans" cxnId="{7FBE51E4-F2EE-4B9F-8F93-7A81F2287F82}">
      <dgm:prSet/>
      <dgm:spPr/>
      <dgm:t>
        <a:bodyPr/>
        <a:lstStyle/>
        <a:p>
          <a:endParaRPr lang="en-IN"/>
        </a:p>
      </dgm:t>
    </dgm:pt>
    <dgm:pt modelId="{43F7B0B7-50F3-4742-A46D-303262DF1A9C}" type="pres">
      <dgm:prSet presAssocID="{677C12E8-A72F-4C1D-B550-0B2E21255872}" presName="Name0" presStyleCnt="0">
        <dgm:presLayoutVars>
          <dgm:chMax val="1"/>
          <dgm:chPref val="1"/>
          <dgm:dir/>
          <dgm:resizeHandles/>
        </dgm:presLayoutVars>
      </dgm:prSet>
      <dgm:spPr/>
    </dgm:pt>
    <dgm:pt modelId="{ED5977FC-8C51-4BA3-A852-0C0CCA18021B}" type="pres">
      <dgm:prSet presAssocID="{8998A382-B5F2-4E0C-B5AC-205662CFCC44}" presName="Parent" presStyleLbl="node1" presStyleIdx="0" presStyleCnt="2" custLinFactNeighborX="-15611">
        <dgm:presLayoutVars>
          <dgm:chMax val="4"/>
          <dgm:chPref val="3"/>
        </dgm:presLayoutVars>
      </dgm:prSet>
      <dgm:spPr/>
    </dgm:pt>
    <dgm:pt modelId="{889EF4A6-C838-4AE6-B537-C15A346108E8}" type="pres">
      <dgm:prSet presAssocID="{36FF73A6-8651-4F50-8656-13451A20139B}" presName="Accent" presStyleLbl="node1" presStyleIdx="1" presStyleCnt="2"/>
      <dgm:spPr/>
    </dgm:pt>
    <dgm:pt modelId="{EC93B456-8841-48FF-98B3-B3ECA9F04097}" type="pres">
      <dgm:prSet presAssocID="{36FF73A6-8651-4F50-8656-13451A20139B}" presName="Image1"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dgm:spPr>
    </dgm:pt>
    <dgm:pt modelId="{1961E24E-F28B-4CF9-9BE1-E8A7249ADD02}" type="pres">
      <dgm:prSet presAssocID="{36FF73A6-8651-4F50-8656-13451A20139B}" presName="Child1" presStyleLbl="revTx" presStyleIdx="0" presStyleCnt="2">
        <dgm:presLayoutVars>
          <dgm:chMax val="0"/>
          <dgm:chPref val="0"/>
          <dgm:bulletEnabled val="1"/>
        </dgm:presLayoutVars>
      </dgm:prSet>
      <dgm:spPr/>
    </dgm:pt>
    <dgm:pt modelId="{BC980876-E103-40D7-91B1-259273AD9B23}" type="pres">
      <dgm:prSet presAssocID="{970EAA9E-6BE2-4638-B21C-251C4F803518}" presName="Image2" presStyleCnt="0"/>
      <dgm:spPr/>
    </dgm:pt>
    <dgm:pt modelId="{497300FD-4C51-4039-BF4F-BC46B552159C}" type="pres">
      <dgm:prSet presAssocID="{970EAA9E-6BE2-4638-B21C-251C4F803518}" presName="Image" presStyleLbl="f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9C5DED58-288C-4E08-A487-41A349D1E04F}" type="pres">
      <dgm:prSet presAssocID="{970EAA9E-6BE2-4638-B21C-251C4F803518}" presName="Child2" presStyleLbl="revTx" presStyleIdx="1" presStyleCnt="2">
        <dgm:presLayoutVars>
          <dgm:chMax val="0"/>
          <dgm:chPref val="0"/>
          <dgm:bulletEnabled val="1"/>
        </dgm:presLayoutVars>
      </dgm:prSet>
      <dgm:spPr/>
    </dgm:pt>
  </dgm:ptLst>
  <dgm:cxnLst>
    <dgm:cxn modelId="{9AC3E016-4CDA-4C05-BC67-FEA008B44127}" type="presOf" srcId="{970EAA9E-6BE2-4638-B21C-251C4F803518}" destId="{9C5DED58-288C-4E08-A487-41A349D1E04F}" srcOrd="0" destOrd="0" presId="urn:microsoft.com/office/officeart/2011/layout/RadialPictureList"/>
    <dgm:cxn modelId="{643CEF1B-CADA-4681-BC5F-D03BADA45E3B}" srcId="{677C12E8-A72F-4C1D-B550-0B2E21255872}" destId="{8998A382-B5F2-4E0C-B5AC-205662CFCC44}" srcOrd="0" destOrd="0" parTransId="{72E67713-BBF7-471E-B59E-C5D0EE24A590}" sibTransId="{0808A6FA-52DD-4CE4-9388-F9BB343786E0}"/>
    <dgm:cxn modelId="{7556201F-4008-4C7A-B9D8-A7581A58BCC7}" srcId="{8998A382-B5F2-4E0C-B5AC-205662CFCC44}" destId="{36FF73A6-8651-4F50-8656-13451A20139B}" srcOrd="0" destOrd="0" parTransId="{7622EFBF-C8C8-463B-8186-44440D9EDDF6}" sibTransId="{A11EA5B9-F1C0-4CB0-8F02-7B061F5B0A54}"/>
    <dgm:cxn modelId="{4A1A8869-8446-483B-BE4B-2D83CD9C66C1}" type="presOf" srcId="{677C12E8-A72F-4C1D-B550-0B2E21255872}" destId="{43F7B0B7-50F3-4742-A46D-303262DF1A9C}" srcOrd="0" destOrd="0" presId="urn:microsoft.com/office/officeart/2011/layout/RadialPictureList"/>
    <dgm:cxn modelId="{A5642AAC-DAF9-49CC-BCBE-851942642753}" type="presOf" srcId="{8998A382-B5F2-4E0C-B5AC-205662CFCC44}" destId="{ED5977FC-8C51-4BA3-A852-0C0CCA18021B}" srcOrd="0" destOrd="0" presId="urn:microsoft.com/office/officeart/2011/layout/RadialPictureList"/>
    <dgm:cxn modelId="{70AD81DE-8752-4844-B328-53DD6DBAF18F}" type="presOf" srcId="{36FF73A6-8651-4F50-8656-13451A20139B}" destId="{1961E24E-F28B-4CF9-9BE1-E8A7249ADD02}" srcOrd="0" destOrd="0" presId="urn:microsoft.com/office/officeart/2011/layout/RadialPictureList"/>
    <dgm:cxn modelId="{7FBE51E4-F2EE-4B9F-8F93-7A81F2287F82}" srcId="{8998A382-B5F2-4E0C-B5AC-205662CFCC44}" destId="{970EAA9E-6BE2-4638-B21C-251C4F803518}" srcOrd="1" destOrd="0" parTransId="{D3FCEB9D-B353-4256-AE0E-11035F4E63A4}" sibTransId="{4B01B1FC-7689-4C2E-B95A-2DC6BCC805C4}"/>
    <dgm:cxn modelId="{DDC2CA60-AA4F-4E1D-B61D-EF5B4629B26D}" type="presParOf" srcId="{43F7B0B7-50F3-4742-A46D-303262DF1A9C}" destId="{ED5977FC-8C51-4BA3-A852-0C0CCA18021B}" srcOrd="0" destOrd="0" presId="urn:microsoft.com/office/officeart/2011/layout/RadialPictureList"/>
    <dgm:cxn modelId="{9DF0B9AA-8DFE-452A-9F41-E30228C21124}" type="presParOf" srcId="{43F7B0B7-50F3-4742-A46D-303262DF1A9C}" destId="{889EF4A6-C838-4AE6-B537-C15A346108E8}" srcOrd="1" destOrd="0" presId="urn:microsoft.com/office/officeart/2011/layout/RadialPictureList"/>
    <dgm:cxn modelId="{B4CEBD8E-FFBE-488C-9E34-9CD0DC4B8DA9}" type="presParOf" srcId="{43F7B0B7-50F3-4742-A46D-303262DF1A9C}" destId="{EC93B456-8841-48FF-98B3-B3ECA9F04097}" srcOrd="2" destOrd="0" presId="urn:microsoft.com/office/officeart/2011/layout/RadialPictureList"/>
    <dgm:cxn modelId="{188ED064-CC32-4EC5-AC97-4A9109E1506F}" type="presParOf" srcId="{43F7B0B7-50F3-4742-A46D-303262DF1A9C}" destId="{1961E24E-F28B-4CF9-9BE1-E8A7249ADD02}" srcOrd="3" destOrd="0" presId="urn:microsoft.com/office/officeart/2011/layout/RadialPictureList"/>
    <dgm:cxn modelId="{804EB953-7FB1-43A5-A140-0DFB3BC9DC07}" type="presParOf" srcId="{43F7B0B7-50F3-4742-A46D-303262DF1A9C}" destId="{BC980876-E103-40D7-91B1-259273AD9B23}" srcOrd="4" destOrd="0" presId="urn:microsoft.com/office/officeart/2011/layout/RadialPictureList"/>
    <dgm:cxn modelId="{D2ED55F8-17EE-45AB-BA24-9BC29F87DBD2}" type="presParOf" srcId="{BC980876-E103-40D7-91B1-259273AD9B23}" destId="{497300FD-4C51-4039-BF4F-BC46B552159C}" srcOrd="0" destOrd="0" presId="urn:microsoft.com/office/officeart/2011/layout/RadialPictureList"/>
    <dgm:cxn modelId="{CE60E2A3-A412-4ED9-86D2-F72FE4F14767}" type="presParOf" srcId="{43F7B0B7-50F3-4742-A46D-303262DF1A9C}" destId="{9C5DED58-288C-4E08-A487-41A349D1E04F}" srcOrd="5" destOrd="0" presId="urn:microsoft.com/office/officeart/2011/layout/RadialPictur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3EB748-C496-412B-90CF-7354C2DF5622}">
      <dsp:nvSpPr>
        <dsp:cNvPr id="0" name=""/>
        <dsp:cNvSpPr/>
      </dsp:nvSpPr>
      <dsp:spPr>
        <a:xfrm>
          <a:off x="2430980" y="636144"/>
          <a:ext cx="4242599" cy="4242599"/>
        </a:xfrm>
        <a:prstGeom prst="blockArc">
          <a:avLst>
            <a:gd name="adj1" fmla="val 9000000"/>
            <a:gd name="adj2" fmla="val 16200000"/>
            <a:gd name="adj3" fmla="val 4637"/>
          </a:avLst>
        </a:prstGeom>
        <a:solidFill>
          <a:srgbClr val="0070C0"/>
        </a:soli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6922D95C-C927-4877-ACD5-BD7851639E21}">
      <dsp:nvSpPr>
        <dsp:cNvPr id="0" name=""/>
        <dsp:cNvSpPr/>
      </dsp:nvSpPr>
      <dsp:spPr>
        <a:xfrm>
          <a:off x="2430980" y="646241"/>
          <a:ext cx="4242599" cy="4242599"/>
        </a:xfrm>
        <a:prstGeom prst="blockArc">
          <a:avLst>
            <a:gd name="adj1" fmla="val 1800000"/>
            <a:gd name="adj2" fmla="val 9000000"/>
            <a:gd name="adj3" fmla="val 4637"/>
          </a:avLst>
        </a:prstGeom>
        <a:solidFill>
          <a:srgbClr val="00B050"/>
        </a:soli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1BF908D1-7998-40B5-A897-D5A34EDC6F51}">
      <dsp:nvSpPr>
        <dsp:cNvPr id="0" name=""/>
        <dsp:cNvSpPr/>
      </dsp:nvSpPr>
      <dsp:spPr>
        <a:xfrm>
          <a:off x="2430980" y="636144"/>
          <a:ext cx="4242599" cy="4242599"/>
        </a:xfrm>
        <a:prstGeom prst="blockArc">
          <a:avLst>
            <a:gd name="adj1" fmla="val 16200000"/>
            <a:gd name="adj2" fmla="val 1800000"/>
            <a:gd name="adj3" fmla="val 4637"/>
          </a:avLst>
        </a:prstGeom>
        <a:solidFill>
          <a:srgbClr val="FF0000"/>
        </a:soli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E72973DE-078C-4FFE-A4E6-E3AFACC7C5AE}">
      <dsp:nvSpPr>
        <dsp:cNvPr id="0" name=""/>
        <dsp:cNvSpPr/>
      </dsp:nvSpPr>
      <dsp:spPr>
        <a:xfrm>
          <a:off x="3576473" y="1781637"/>
          <a:ext cx="1951612" cy="1951612"/>
        </a:xfrm>
        <a:prstGeom prst="ellipse">
          <a:avLst/>
        </a:prstGeom>
        <a:solidFill>
          <a:srgbClr val="43467B"/>
        </a:soli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IN" sz="1700" kern="1200" dirty="0"/>
            <a:t>Test </a:t>
          </a:r>
        </a:p>
        <a:p>
          <a:pPr marL="0" lvl="0" indent="0" algn="ctr" defTabSz="755650">
            <a:lnSpc>
              <a:spcPct val="90000"/>
            </a:lnSpc>
            <a:spcBef>
              <a:spcPct val="0"/>
            </a:spcBef>
            <a:spcAft>
              <a:spcPct val="35000"/>
            </a:spcAft>
            <a:buNone/>
          </a:pPr>
          <a:r>
            <a:rPr lang="en-IN" sz="1700" kern="1200" dirty="0"/>
            <a:t>Driven</a:t>
          </a:r>
        </a:p>
        <a:p>
          <a:pPr marL="0" lvl="0" indent="0" algn="ctr" defTabSz="755650">
            <a:lnSpc>
              <a:spcPct val="90000"/>
            </a:lnSpc>
            <a:spcBef>
              <a:spcPct val="0"/>
            </a:spcBef>
            <a:spcAft>
              <a:spcPct val="35000"/>
            </a:spcAft>
            <a:buNone/>
          </a:pPr>
          <a:r>
            <a:rPr lang="en-IN" sz="1700" kern="1200" dirty="0"/>
            <a:t>Development</a:t>
          </a:r>
        </a:p>
      </dsp:txBody>
      <dsp:txXfrm>
        <a:off x="3862280" y="2067444"/>
        <a:ext cx="1379998" cy="1379998"/>
      </dsp:txXfrm>
    </dsp:sp>
    <dsp:sp modelId="{CDDD7885-851F-48A3-9298-7E40B93D20BA}">
      <dsp:nvSpPr>
        <dsp:cNvPr id="0" name=""/>
        <dsp:cNvSpPr/>
      </dsp:nvSpPr>
      <dsp:spPr>
        <a:xfrm>
          <a:off x="3869215" y="2260"/>
          <a:ext cx="1366128" cy="1366128"/>
        </a:xfrm>
        <a:prstGeom prst="ellipse">
          <a:avLst/>
        </a:prstGeom>
        <a:solidFill>
          <a:srgbClr val="FF0000"/>
        </a:soli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IN" sz="1700" kern="1200" dirty="0"/>
            <a:t>Red</a:t>
          </a:r>
        </a:p>
      </dsp:txBody>
      <dsp:txXfrm>
        <a:off x="4069280" y="202325"/>
        <a:ext cx="965998" cy="965998"/>
      </dsp:txXfrm>
    </dsp:sp>
    <dsp:sp modelId="{8FCDAEB6-844E-4C6B-92B4-6B4DD95FEFB6}">
      <dsp:nvSpPr>
        <dsp:cNvPr id="0" name=""/>
        <dsp:cNvSpPr/>
      </dsp:nvSpPr>
      <dsp:spPr>
        <a:xfrm>
          <a:off x="5663723" y="3110439"/>
          <a:ext cx="1366128" cy="1366128"/>
        </a:xfrm>
        <a:prstGeom prst="ellipse">
          <a:avLst/>
        </a:prstGeom>
        <a:solidFill>
          <a:srgbClr val="00B050"/>
        </a:soli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IN" sz="1700" kern="1200" dirty="0"/>
            <a:t>Green</a:t>
          </a:r>
        </a:p>
      </dsp:txBody>
      <dsp:txXfrm>
        <a:off x="5863788" y="3310504"/>
        <a:ext cx="965998" cy="965998"/>
      </dsp:txXfrm>
    </dsp:sp>
    <dsp:sp modelId="{BF32EF0C-C416-4101-8FD5-F00797C2132D}">
      <dsp:nvSpPr>
        <dsp:cNvPr id="0" name=""/>
        <dsp:cNvSpPr/>
      </dsp:nvSpPr>
      <dsp:spPr>
        <a:xfrm>
          <a:off x="2074707" y="3110439"/>
          <a:ext cx="1366128" cy="1366128"/>
        </a:xfrm>
        <a:prstGeom prst="ellipse">
          <a:avLst/>
        </a:prstGeom>
        <a:solidFill>
          <a:srgbClr val="0070C0"/>
        </a:soli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IN" sz="1700" kern="1200" dirty="0"/>
            <a:t>Refactor</a:t>
          </a:r>
        </a:p>
      </dsp:txBody>
      <dsp:txXfrm>
        <a:off x="2274772" y="3310504"/>
        <a:ext cx="965998" cy="9659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977FC-8C51-4BA3-A852-0C0CCA18021B}">
      <dsp:nvSpPr>
        <dsp:cNvPr id="0" name=""/>
        <dsp:cNvSpPr/>
      </dsp:nvSpPr>
      <dsp:spPr>
        <a:xfrm>
          <a:off x="1384450" y="1495748"/>
          <a:ext cx="2690156" cy="269019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IN" sz="3400" kern="1200" dirty="0"/>
            <a:t>Modules </a:t>
          </a:r>
        </a:p>
      </dsp:txBody>
      <dsp:txXfrm>
        <a:off x="1778414" y="1889718"/>
        <a:ext cx="1902228" cy="1902258"/>
      </dsp:txXfrm>
    </dsp:sp>
    <dsp:sp modelId="{889EF4A6-C838-4AE6-B537-C15A346108E8}">
      <dsp:nvSpPr>
        <dsp:cNvPr id="0" name=""/>
        <dsp:cNvSpPr/>
      </dsp:nvSpPr>
      <dsp:spPr>
        <a:xfrm>
          <a:off x="417176" y="0"/>
          <a:ext cx="5422468" cy="5652865"/>
        </a:xfrm>
        <a:prstGeom prst="blockArc">
          <a:avLst>
            <a:gd name="adj1" fmla="val 17747832"/>
            <a:gd name="adj2" fmla="val 3872736"/>
            <a:gd name="adj3" fmla="val 558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93B456-8841-48FF-98B3-B3ECA9F04097}">
      <dsp:nvSpPr>
        <dsp:cNvPr id="0" name=""/>
        <dsp:cNvSpPr/>
      </dsp:nvSpPr>
      <dsp:spPr>
        <a:xfrm>
          <a:off x="4735010" y="895979"/>
          <a:ext cx="1441099" cy="144148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61E24E-F28B-4CF9-9BE1-E8A7249ADD02}">
      <dsp:nvSpPr>
        <dsp:cNvPr id="0" name=""/>
        <dsp:cNvSpPr/>
      </dsp:nvSpPr>
      <dsp:spPr>
        <a:xfrm>
          <a:off x="6294770" y="914633"/>
          <a:ext cx="1929012" cy="13951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l" defTabSz="1377950">
            <a:lnSpc>
              <a:spcPct val="90000"/>
            </a:lnSpc>
            <a:spcBef>
              <a:spcPct val="0"/>
            </a:spcBef>
            <a:spcAft>
              <a:spcPct val="10000"/>
            </a:spcAft>
            <a:buNone/>
          </a:pPr>
          <a:r>
            <a:rPr lang="en-IN" sz="3100" kern="1200" dirty="0"/>
            <a:t>Seller</a:t>
          </a:r>
        </a:p>
      </dsp:txBody>
      <dsp:txXfrm>
        <a:off x="6294770" y="914633"/>
        <a:ext cx="1929012" cy="1395127"/>
      </dsp:txXfrm>
    </dsp:sp>
    <dsp:sp modelId="{497300FD-4C51-4039-BF4F-BC46B552159C}">
      <dsp:nvSpPr>
        <dsp:cNvPr id="0" name=""/>
        <dsp:cNvSpPr/>
      </dsp:nvSpPr>
      <dsp:spPr>
        <a:xfrm>
          <a:off x="4735010" y="3179171"/>
          <a:ext cx="1441099" cy="1441480"/>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5DED58-288C-4E08-A487-41A349D1E04F}">
      <dsp:nvSpPr>
        <dsp:cNvPr id="0" name=""/>
        <dsp:cNvSpPr/>
      </dsp:nvSpPr>
      <dsp:spPr>
        <a:xfrm>
          <a:off x="6294770" y="3197825"/>
          <a:ext cx="1929012" cy="13951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l" defTabSz="1377950">
            <a:lnSpc>
              <a:spcPct val="90000"/>
            </a:lnSpc>
            <a:spcBef>
              <a:spcPct val="0"/>
            </a:spcBef>
            <a:spcAft>
              <a:spcPct val="10000"/>
            </a:spcAft>
            <a:buNone/>
          </a:pPr>
          <a:r>
            <a:rPr lang="en-IN" sz="3100" kern="1200" dirty="0"/>
            <a:t>Customer</a:t>
          </a:r>
        </a:p>
      </dsp:txBody>
      <dsp:txXfrm>
        <a:off x="6294770" y="3197825"/>
        <a:ext cx="1929012" cy="1395127"/>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11/16/2022</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11/16/2022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3640962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12</a:t>
            </a:fld>
            <a:endParaRPr lang="en-US" noProof="0" dirty="0"/>
          </a:p>
        </p:txBody>
      </p:sp>
    </p:spTree>
    <p:extLst>
      <p:ext uri="{BB962C8B-B14F-4D97-AF65-F5344CB8AC3E}">
        <p14:creationId xmlns:p14="http://schemas.microsoft.com/office/powerpoint/2010/main" val="1672640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13</a:t>
            </a:fld>
            <a:endParaRPr lang="en-US" noProof="0" dirty="0"/>
          </a:p>
        </p:txBody>
      </p:sp>
    </p:spTree>
    <p:extLst>
      <p:ext uri="{BB962C8B-B14F-4D97-AF65-F5344CB8AC3E}">
        <p14:creationId xmlns:p14="http://schemas.microsoft.com/office/powerpoint/2010/main" val="4196147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14</a:t>
            </a:fld>
            <a:endParaRPr lang="en-US" noProof="0" dirty="0"/>
          </a:p>
        </p:txBody>
      </p:sp>
    </p:spTree>
    <p:extLst>
      <p:ext uri="{BB962C8B-B14F-4D97-AF65-F5344CB8AC3E}">
        <p14:creationId xmlns:p14="http://schemas.microsoft.com/office/powerpoint/2010/main" val="242870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15</a:t>
            </a:fld>
            <a:endParaRPr lang="en-US" noProof="0" dirty="0"/>
          </a:p>
        </p:txBody>
      </p:sp>
    </p:spTree>
    <p:extLst>
      <p:ext uri="{BB962C8B-B14F-4D97-AF65-F5344CB8AC3E}">
        <p14:creationId xmlns:p14="http://schemas.microsoft.com/office/powerpoint/2010/main" val="721928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672957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2668702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a:t>
            </a:fld>
            <a:endParaRPr lang="en-US" noProof="0" dirty="0"/>
          </a:p>
        </p:txBody>
      </p:sp>
    </p:spTree>
    <p:extLst>
      <p:ext uri="{BB962C8B-B14F-4D97-AF65-F5344CB8AC3E}">
        <p14:creationId xmlns:p14="http://schemas.microsoft.com/office/powerpoint/2010/main" val="1873879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7</a:t>
            </a:fld>
            <a:endParaRPr lang="en-US" noProof="0" dirty="0"/>
          </a:p>
        </p:txBody>
      </p:sp>
    </p:spTree>
    <p:extLst>
      <p:ext uri="{BB962C8B-B14F-4D97-AF65-F5344CB8AC3E}">
        <p14:creationId xmlns:p14="http://schemas.microsoft.com/office/powerpoint/2010/main" val="1113939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8</a:t>
            </a:fld>
            <a:endParaRPr lang="en-US" noProof="0" dirty="0"/>
          </a:p>
        </p:txBody>
      </p:sp>
    </p:spTree>
    <p:extLst>
      <p:ext uri="{BB962C8B-B14F-4D97-AF65-F5344CB8AC3E}">
        <p14:creationId xmlns:p14="http://schemas.microsoft.com/office/powerpoint/2010/main" val="824007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9</a:t>
            </a:fld>
            <a:endParaRPr lang="en-US" noProof="0" dirty="0"/>
          </a:p>
        </p:txBody>
      </p:sp>
    </p:spTree>
    <p:extLst>
      <p:ext uri="{BB962C8B-B14F-4D97-AF65-F5344CB8AC3E}">
        <p14:creationId xmlns:p14="http://schemas.microsoft.com/office/powerpoint/2010/main" val="1915233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11</a:t>
            </a:fld>
            <a:endParaRPr lang="en-US" noProof="0" dirty="0"/>
          </a:p>
        </p:txBody>
      </p:sp>
    </p:spTree>
    <p:extLst>
      <p:ext uri="{BB962C8B-B14F-4D97-AF65-F5344CB8AC3E}">
        <p14:creationId xmlns:p14="http://schemas.microsoft.com/office/powerpoint/2010/main" val="1935294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77365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998232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492811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238727191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717219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229352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789876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3729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317181"/>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40421648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4971178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1504136998"/>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64880971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2794624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8759025"/>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312981850"/>
      </p:ext>
    </p:extLst>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1793269"/>
      </p:ext>
    </p:extLst>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994292"/>
      </p:ext>
    </p:extLst>
  </p:cSld>
  <p:clrMapOvr>
    <a:masterClrMapping/>
  </p:clrMapOvr>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5037223"/>
      </p:ext>
    </p:extLst>
  </p:cSld>
  <p:clrMapOvr>
    <a:masterClrMapping/>
  </p:clrMapOvr>
  <p:hf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352281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4049004"/>
      </p:ext>
    </p:extLst>
  </p:cSld>
  <p:clrMapOvr>
    <a:masterClrMapping/>
  </p:clrMapOvr>
  <p:hf hdr="0" ftr="0" dt="0"/>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image" Target="../media/image2.png"/><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image" Target="../media/image5.png"/><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image" Target="../media/image4.png"/><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74">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7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7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7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11/16/2022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7120277"/>
      </p:ext>
    </p:extLst>
  </p:cSld>
  <p:clrMap bg1="dk1" tx1="lt1" bg2="dk2" tx2="lt2" accent1="accent1" accent2="accent2" accent3="accent3" accent4="accent4" accent5="accent5" accent6="accent6" hlink="hlink" folHlink="folHlink"/>
  <p:sldLayoutIdLst>
    <p:sldLayoutId id="2147484146" r:id="rId1"/>
    <p:sldLayoutId id="2147484147" r:id="rId2"/>
    <p:sldLayoutId id="2147484148" r:id="rId3"/>
    <p:sldLayoutId id="2147484149" r:id="rId4"/>
    <p:sldLayoutId id="2147484150" r:id="rId5"/>
    <p:sldLayoutId id="2147484151" r:id="rId6"/>
    <p:sldLayoutId id="2147484152" r:id="rId7"/>
    <p:sldLayoutId id="2147484153" r:id="rId8"/>
    <p:sldLayoutId id="2147484154" r:id="rId9"/>
    <p:sldLayoutId id="2147484155" r:id="rId10"/>
    <p:sldLayoutId id="2147484156" r:id="rId11"/>
    <p:sldLayoutId id="2147484157" r:id="rId12"/>
    <p:sldLayoutId id="2147484158" r:id="rId13"/>
    <p:sldLayoutId id="2147484159" r:id="rId14"/>
    <p:sldLayoutId id="2147484160" r:id="rId15"/>
    <p:sldLayoutId id="2147484161" r:id="rId16"/>
    <p:sldLayoutId id="2147484162" r:id="rId17"/>
    <p:sldLayoutId id="2147484163" r:id="rId18"/>
    <p:sldLayoutId id="2147484164" r:id="rId19"/>
    <p:sldLayoutId id="2147484165" r:id="rId20"/>
    <p:sldLayoutId id="2147484166" r:id="rId21"/>
    <p:sldLayoutId id="2147483955" r:id="rId22"/>
    <p:sldLayoutId id="2147483959" r:id="rId23"/>
    <p:sldLayoutId id="2147483961" r:id="rId24"/>
    <p:sldLayoutId id="2147483964" r:id="rId25"/>
    <p:sldLayoutId id="2147483958" r:id="rId26"/>
    <p:sldLayoutId id="2147483963" r:id="rId27"/>
    <p:sldLayoutId id="2147483957" r:id="rId28"/>
    <p:sldLayoutId id="2147483966" r:id="rId29"/>
    <p:sldLayoutId id="2147483996" r:id="rId30"/>
    <p:sldLayoutId id="2147483997" r:id="rId31"/>
    <p:sldLayoutId id="2147483998" r:id="rId32"/>
    <p:sldLayoutId id="2147483999" r:id="rId33"/>
    <p:sldLayoutId id="2147484000" r:id="rId34"/>
    <p:sldLayoutId id="2147484001" r:id="rId35"/>
    <p:sldLayoutId id="2147484007" r:id="rId36"/>
    <p:sldLayoutId id="2147483967" r:id="rId37"/>
    <p:sldLayoutId id="2147483968" r:id="rId38"/>
    <p:sldLayoutId id="2147483987" r:id="rId39"/>
    <p:sldLayoutId id="2147483969" r:id="rId40"/>
    <p:sldLayoutId id="2147483970" r:id="rId41"/>
    <p:sldLayoutId id="2147483971" r:id="rId42"/>
    <p:sldLayoutId id="2147483972" r:id="rId43"/>
    <p:sldLayoutId id="2147483973" r:id="rId44"/>
    <p:sldLayoutId id="2147483978" r:id="rId45"/>
    <p:sldLayoutId id="2147483974" r:id="rId46"/>
    <p:sldLayoutId id="2147483975" r:id="rId47"/>
    <p:sldLayoutId id="2147483976" r:id="rId48"/>
    <p:sldLayoutId id="2147483977" r:id="rId49"/>
    <p:sldLayoutId id="2147483988" r:id="rId50"/>
    <p:sldLayoutId id="2147483989" r:id="rId51"/>
    <p:sldLayoutId id="2147483990" r:id="rId52"/>
    <p:sldLayoutId id="2147483991" r:id="rId53"/>
    <p:sldLayoutId id="2147483993" r:id="rId54"/>
    <p:sldLayoutId id="2147483995" r:id="rId55"/>
    <p:sldLayoutId id="2147484002" r:id="rId56"/>
    <p:sldLayoutId id="2147484003" r:id="rId57"/>
    <p:sldLayoutId id="2147484004" r:id="rId58"/>
    <p:sldLayoutId id="2147483994" r:id="rId59"/>
    <p:sldLayoutId id="2147484005" r:id="rId60"/>
    <p:sldLayoutId id="2147484006" r:id="rId61"/>
    <p:sldLayoutId id="2147483980" r:id="rId62"/>
    <p:sldLayoutId id="2147483981" r:id="rId63"/>
    <p:sldLayoutId id="2147483982" r:id="rId64"/>
    <p:sldLayoutId id="2147483983" r:id="rId65"/>
    <p:sldLayoutId id="2147483984" r:id="rId66"/>
    <p:sldLayoutId id="2147483985" r:id="rId67"/>
    <p:sldLayoutId id="2147483986" r:id="rId68"/>
    <p:sldLayoutId id="2147484008" r:id="rId69"/>
    <p:sldLayoutId id="2147484010" r:id="rId70"/>
    <p:sldLayoutId id="2147484011" r:id="rId71"/>
    <p:sldLayoutId id="2147484012" r:id="rId72"/>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9.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image" Target="../media/image11.jp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0.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D407BF2-0207-47F0-A715-BBE6CF1CBB4A}"/>
              </a:ext>
            </a:extLst>
          </p:cNvPr>
          <p:cNvSpPr>
            <a:spLocks noGrp="1"/>
          </p:cNvSpPr>
          <p:nvPr>
            <p:ph type="pic" sz="quarter" idx="11"/>
          </p:nvPr>
        </p:nvSpPr>
        <p:spPr/>
      </p:sp>
      <p:sp>
        <p:nvSpPr>
          <p:cNvPr id="3" name="Text Placeholder 2">
            <a:extLst>
              <a:ext uri="{FF2B5EF4-FFF2-40B4-BE49-F238E27FC236}">
                <a16:creationId xmlns:a16="http://schemas.microsoft.com/office/drawing/2014/main" id="{0B44F638-E3C2-4AEF-B68B-73E39E2382DB}"/>
              </a:ext>
            </a:extLst>
          </p:cNvPr>
          <p:cNvSpPr>
            <a:spLocks noGrp="1"/>
          </p:cNvSpPr>
          <p:nvPr>
            <p:ph type="body" sz="quarter" idx="13"/>
          </p:nvPr>
        </p:nvSpPr>
        <p:spPr/>
        <p:txBody>
          <a:bodyPr/>
          <a:lstStyle/>
          <a:p>
            <a:endParaRPr lang="en-IN"/>
          </a:p>
        </p:txBody>
      </p:sp>
      <p:sp>
        <p:nvSpPr>
          <p:cNvPr id="4" name="Text Placeholder 3">
            <a:extLst>
              <a:ext uri="{FF2B5EF4-FFF2-40B4-BE49-F238E27FC236}">
                <a16:creationId xmlns:a16="http://schemas.microsoft.com/office/drawing/2014/main" id="{4DA4BC0F-184A-42F4-B918-DA1FB97F3AFF}"/>
              </a:ext>
            </a:extLst>
          </p:cNvPr>
          <p:cNvSpPr>
            <a:spLocks noGrp="1"/>
          </p:cNvSpPr>
          <p:nvPr>
            <p:ph type="body" sz="quarter" idx="15"/>
          </p:nvPr>
        </p:nvSpPr>
        <p:spPr/>
        <p:txBody>
          <a:bodyPr/>
          <a:lstStyle/>
          <a:p>
            <a:endParaRPr lang="en-IN" dirty="0"/>
          </a:p>
        </p:txBody>
      </p:sp>
      <p:sp>
        <p:nvSpPr>
          <p:cNvPr id="5" name="Title 4">
            <a:extLst>
              <a:ext uri="{FF2B5EF4-FFF2-40B4-BE49-F238E27FC236}">
                <a16:creationId xmlns:a16="http://schemas.microsoft.com/office/drawing/2014/main" id="{0503B8E0-D245-4538-A9B0-375D93C55CAD}"/>
              </a:ext>
            </a:extLst>
          </p:cNvPr>
          <p:cNvSpPr>
            <a:spLocks noGrp="1"/>
          </p:cNvSpPr>
          <p:nvPr>
            <p:ph type="ctrTitle"/>
          </p:nvPr>
        </p:nvSpPr>
        <p:spPr>
          <a:xfrm>
            <a:off x="2639616" y="1905000"/>
            <a:ext cx="6912768" cy="2275238"/>
          </a:xfrm>
        </p:spPr>
        <p:txBody>
          <a:bodyPr/>
          <a:lstStyle/>
          <a:p>
            <a:r>
              <a:rPr lang="en-US" dirty="0">
                <a:solidFill>
                  <a:schemeClr val="tx1"/>
                </a:solidFill>
              </a:rPr>
              <a:t>E-COMMERCE</a:t>
            </a:r>
            <a:endParaRPr lang="en-IN" dirty="0">
              <a:solidFill>
                <a:schemeClr val="tx1"/>
              </a:solidFill>
            </a:endParaRPr>
          </a:p>
        </p:txBody>
      </p:sp>
      <p:sp>
        <p:nvSpPr>
          <p:cNvPr id="6" name="Subtitle 5">
            <a:extLst>
              <a:ext uri="{FF2B5EF4-FFF2-40B4-BE49-F238E27FC236}">
                <a16:creationId xmlns:a16="http://schemas.microsoft.com/office/drawing/2014/main" id="{C938D694-B83C-4BD0-BD13-28EF80D3B344}"/>
              </a:ext>
            </a:extLst>
          </p:cNvPr>
          <p:cNvSpPr>
            <a:spLocks noGrp="1"/>
          </p:cNvSpPr>
          <p:nvPr>
            <p:ph type="subTitle" idx="1"/>
          </p:nvPr>
        </p:nvSpPr>
        <p:spPr>
          <a:xfrm>
            <a:off x="2639616" y="4293096"/>
            <a:ext cx="6912768" cy="1467623"/>
          </a:xfrm>
        </p:spPr>
        <p:txBody>
          <a:bodyPr/>
          <a:lstStyle/>
          <a:p>
            <a:pPr algn="l"/>
            <a:r>
              <a:rPr lang="en-US" dirty="0">
                <a:solidFill>
                  <a:schemeClr val="tx1"/>
                </a:solidFill>
              </a:rPr>
              <a:t>    Team Members                                       Guided By    </a:t>
            </a:r>
            <a:br>
              <a:rPr lang="en-US" dirty="0">
                <a:solidFill>
                  <a:schemeClr val="tx1"/>
                </a:solidFill>
              </a:rPr>
            </a:br>
            <a:r>
              <a:rPr lang="en-US" dirty="0">
                <a:solidFill>
                  <a:schemeClr val="tx1"/>
                </a:solidFill>
              </a:rPr>
              <a:t>   Dheerendra Kag                                </a:t>
            </a:r>
            <a:r>
              <a:rPr lang="en-US" dirty="0" err="1">
                <a:solidFill>
                  <a:schemeClr val="tx1"/>
                </a:solidFill>
              </a:rPr>
              <a:t>Jaynam</a:t>
            </a:r>
            <a:r>
              <a:rPr lang="en-US" dirty="0">
                <a:solidFill>
                  <a:schemeClr val="tx1"/>
                </a:solidFill>
              </a:rPr>
              <a:t> Sanghvi</a:t>
            </a:r>
            <a:endParaRPr lang="en-IN" dirty="0">
              <a:solidFill>
                <a:schemeClr val="tx1"/>
              </a:solidFill>
            </a:endParaRPr>
          </a:p>
        </p:txBody>
      </p:sp>
    </p:spTree>
    <p:extLst>
      <p:ext uri="{BB962C8B-B14F-4D97-AF65-F5344CB8AC3E}">
        <p14:creationId xmlns:p14="http://schemas.microsoft.com/office/powerpoint/2010/main" val="3206080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082D0A-E5EF-4174-BDAA-D04D5454B5A6}"/>
              </a:ext>
            </a:extLst>
          </p:cNvPr>
          <p:cNvSpPr>
            <a:spLocks noGrp="1"/>
          </p:cNvSpPr>
          <p:nvPr>
            <p:ph type="body" sz="quarter" idx="13"/>
          </p:nvPr>
        </p:nvSpPr>
        <p:spPr/>
        <p:txBody>
          <a:bodyPr/>
          <a:lstStyle/>
          <a:p>
            <a:endParaRPr lang="en-IN"/>
          </a:p>
        </p:txBody>
      </p:sp>
      <p:sp>
        <p:nvSpPr>
          <p:cNvPr id="3" name="Text Placeholder 2">
            <a:extLst>
              <a:ext uri="{FF2B5EF4-FFF2-40B4-BE49-F238E27FC236}">
                <a16:creationId xmlns:a16="http://schemas.microsoft.com/office/drawing/2014/main" id="{7F8AC998-9CBA-4DC3-87F3-CCED2730F678}"/>
              </a:ext>
            </a:extLst>
          </p:cNvPr>
          <p:cNvSpPr>
            <a:spLocks noGrp="1"/>
          </p:cNvSpPr>
          <p:nvPr>
            <p:ph type="body" sz="quarter" idx="22"/>
          </p:nvPr>
        </p:nvSpPr>
        <p:spPr/>
        <p:txBody>
          <a:bodyPr/>
          <a:lstStyle/>
          <a:p>
            <a:endParaRPr lang="en-IN" dirty="0"/>
          </a:p>
        </p:txBody>
      </p:sp>
      <p:sp>
        <p:nvSpPr>
          <p:cNvPr id="4" name="Title 3">
            <a:extLst>
              <a:ext uri="{FF2B5EF4-FFF2-40B4-BE49-F238E27FC236}">
                <a16:creationId xmlns:a16="http://schemas.microsoft.com/office/drawing/2014/main" id="{0B1212B9-5B4E-4DED-B0AC-88B0A761B7B1}"/>
              </a:ext>
            </a:extLst>
          </p:cNvPr>
          <p:cNvSpPr>
            <a:spLocks noGrp="1"/>
          </p:cNvSpPr>
          <p:nvPr>
            <p:ph type="title"/>
          </p:nvPr>
        </p:nvSpPr>
        <p:spPr>
          <a:xfrm>
            <a:off x="561975" y="266700"/>
            <a:ext cx="10487025" cy="858044"/>
          </a:xfrm>
        </p:spPr>
        <p:txBody>
          <a:bodyPr>
            <a:normAutofit fontScale="90000"/>
          </a:bodyPr>
          <a:lstStyle/>
          <a:p>
            <a:r>
              <a:rPr lang="en-IN" dirty="0">
                <a:solidFill>
                  <a:schemeClr val="tx1"/>
                </a:solidFill>
              </a:rPr>
              <a:t>ER-Diagram</a:t>
            </a:r>
          </a:p>
        </p:txBody>
      </p:sp>
      <p:sp>
        <p:nvSpPr>
          <p:cNvPr id="5" name="Text Placeholder 4">
            <a:extLst>
              <a:ext uri="{FF2B5EF4-FFF2-40B4-BE49-F238E27FC236}">
                <a16:creationId xmlns:a16="http://schemas.microsoft.com/office/drawing/2014/main" id="{8975E4C7-D4BC-4C19-9C41-F36BA822CBDE}"/>
              </a:ext>
            </a:extLst>
          </p:cNvPr>
          <p:cNvSpPr>
            <a:spLocks noGrp="1"/>
          </p:cNvSpPr>
          <p:nvPr>
            <p:ph type="body" sz="quarter" idx="23"/>
          </p:nvPr>
        </p:nvSpPr>
        <p:spPr/>
        <p:txBody>
          <a:bodyPr/>
          <a:lstStyle/>
          <a:p>
            <a:endParaRPr lang="en-IN"/>
          </a:p>
        </p:txBody>
      </p:sp>
      <p:pic>
        <p:nvPicPr>
          <p:cNvPr id="7" name="Picture 6">
            <a:extLst>
              <a:ext uri="{FF2B5EF4-FFF2-40B4-BE49-F238E27FC236}">
                <a16:creationId xmlns:a16="http://schemas.microsoft.com/office/drawing/2014/main" id="{72895879-6EB9-4248-BB0E-E956E54DB82C}"/>
              </a:ext>
            </a:extLst>
          </p:cNvPr>
          <p:cNvPicPr>
            <a:picLocks noChangeAspect="1"/>
          </p:cNvPicPr>
          <p:nvPr/>
        </p:nvPicPr>
        <p:blipFill>
          <a:blip r:embed="rId2"/>
          <a:stretch>
            <a:fillRect/>
          </a:stretch>
        </p:blipFill>
        <p:spPr>
          <a:xfrm>
            <a:off x="561975" y="1150020"/>
            <a:ext cx="11068050" cy="5285852"/>
          </a:xfrm>
          <a:prstGeom prst="rect">
            <a:avLst/>
          </a:prstGeom>
        </p:spPr>
      </p:pic>
    </p:spTree>
    <p:extLst>
      <p:ext uri="{BB962C8B-B14F-4D97-AF65-F5344CB8AC3E}">
        <p14:creationId xmlns:p14="http://schemas.microsoft.com/office/powerpoint/2010/main" val="4220540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a:xfrm>
            <a:off x="813370" y="392726"/>
            <a:ext cx="9963150" cy="1020049"/>
          </a:xfrm>
        </p:spPr>
        <p:txBody>
          <a:bodyPr>
            <a:normAutofit/>
          </a:bodyPr>
          <a:lstStyle/>
          <a:p>
            <a:r>
              <a:rPr lang="en-US" sz="4800" dirty="0">
                <a:solidFill>
                  <a:schemeClr val="tx1"/>
                </a:solidFill>
              </a:rPr>
              <a:t>Entity</a:t>
            </a:r>
          </a:p>
        </p:txBody>
      </p:sp>
      <p:sp>
        <p:nvSpPr>
          <p:cNvPr id="3" name="TextBox 2">
            <a:extLst>
              <a:ext uri="{FF2B5EF4-FFF2-40B4-BE49-F238E27FC236}">
                <a16:creationId xmlns:a16="http://schemas.microsoft.com/office/drawing/2014/main" id="{DBB4057A-80F7-400B-9766-489730D45AA4}"/>
              </a:ext>
            </a:extLst>
          </p:cNvPr>
          <p:cNvSpPr txBox="1"/>
          <p:nvPr/>
        </p:nvSpPr>
        <p:spPr>
          <a:xfrm>
            <a:off x="5471160" y="2646680"/>
            <a:ext cx="914400" cy="914400"/>
          </a:xfrm>
          <a:prstGeom prst="rect">
            <a:avLst/>
          </a:prstGeom>
          <a:noFill/>
        </p:spPr>
        <p:txBody>
          <a:bodyPr wrap="square" rtlCol="0">
            <a:spAutoFit/>
          </a:bodyPr>
          <a:lstStyle/>
          <a:p>
            <a:endParaRPr lang="en-IN" dirty="0"/>
          </a:p>
        </p:txBody>
      </p:sp>
      <p:pic>
        <p:nvPicPr>
          <p:cNvPr id="8" name="Picture 7">
            <a:extLst>
              <a:ext uri="{FF2B5EF4-FFF2-40B4-BE49-F238E27FC236}">
                <a16:creationId xmlns:a16="http://schemas.microsoft.com/office/drawing/2014/main" id="{0B4F3A40-C309-4966-B6F2-1A3064FCFC71}"/>
              </a:ext>
            </a:extLst>
          </p:cNvPr>
          <p:cNvPicPr>
            <a:picLocks noChangeAspect="1"/>
          </p:cNvPicPr>
          <p:nvPr/>
        </p:nvPicPr>
        <p:blipFill>
          <a:blip r:embed="rId3"/>
          <a:stretch>
            <a:fillRect/>
          </a:stretch>
        </p:blipFill>
        <p:spPr>
          <a:xfrm>
            <a:off x="2495600" y="1556792"/>
            <a:ext cx="7608722" cy="4536504"/>
          </a:xfrm>
          <a:prstGeom prst="rect">
            <a:avLst/>
          </a:prstGeom>
        </p:spPr>
      </p:pic>
    </p:spTree>
    <p:extLst>
      <p:ext uri="{BB962C8B-B14F-4D97-AF65-F5344CB8AC3E}">
        <p14:creationId xmlns:p14="http://schemas.microsoft.com/office/powerpoint/2010/main" val="3069052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a:xfrm>
            <a:off x="813370" y="332656"/>
            <a:ext cx="9963150" cy="1080120"/>
          </a:xfrm>
        </p:spPr>
        <p:txBody>
          <a:bodyPr>
            <a:normAutofit/>
          </a:bodyPr>
          <a:lstStyle/>
          <a:p>
            <a:r>
              <a:rPr lang="en-US" sz="4800" dirty="0">
                <a:solidFill>
                  <a:schemeClr val="tx1"/>
                </a:solidFill>
              </a:rPr>
              <a:t>Controller classes  </a:t>
            </a:r>
          </a:p>
        </p:txBody>
      </p:sp>
      <p:sp>
        <p:nvSpPr>
          <p:cNvPr id="3" name="TextBox 2">
            <a:extLst>
              <a:ext uri="{FF2B5EF4-FFF2-40B4-BE49-F238E27FC236}">
                <a16:creationId xmlns:a16="http://schemas.microsoft.com/office/drawing/2014/main" id="{DBB4057A-80F7-400B-9766-489730D45AA4}"/>
              </a:ext>
            </a:extLst>
          </p:cNvPr>
          <p:cNvSpPr txBox="1"/>
          <p:nvPr/>
        </p:nvSpPr>
        <p:spPr>
          <a:xfrm>
            <a:off x="5471160" y="2646680"/>
            <a:ext cx="914400" cy="914400"/>
          </a:xfrm>
          <a:prstGeom prst="rect">
            <a:avLst/>
          </a:prstGeom>
          <a:noFill/>
        </p:spPr>
        <p:txBody>
          <a:bodyPr wrap="square" rtlCol="0">
            <a:spAutoFit/>
          </a:bodyPr>
          <a:lstStyle/>
          <a:p>
            <a:endParaRPr lang="en-IN" dirty="0"/>
          </a:p>
        </p:txBody>
      </p:sp>
      <p:pic>
        <p:nvPicPr>
          <p:cNvPr id="5" name="Picture 4">
            <a:extLst>
              <a:ext uri="{FF2B5EF4-FFF2-40B4-BE49-F238E27FC236}">
                <a16:creationId xmlns:a16="http://schemas.microsoft.com/office/drawing/2014/main" id="{5D274B55-A915-448B-8B6F-9CBCCDF3BAEC}"/>
              </a:ext>
            </a:extLst>
          </p:cNvPr>
          <p:cNvPicPr>
            <a:picLocks noChangeAspect="1"/>
          </p:cNvPicPr>
          <p:nvPr/>
        </p:nvPicPr>
        <p:blipFill>
          <a:blip r:embed="rId3"/>
          <a:stretch>
            <a:fillRect/>
          </a:stretch>
        </p:blipFill>
        <p:spPr>
          <a:xfrm>
            <a:off x="2999656" y="1844824"/>
            <a:ext cx="5832647" cy="3960440"/>
          </a:xfrm>
          <a:prstGeom prst="rect">
            <a:avLst/>
          </a:prstGeom>
        </p:spPr>
      </p:pic>
    </p:spTree>
    <p:extLst>
      <p:ext uri="{BB962C8B-B14F-4D97-AF65-F5344CB8AC3E}">
        <p14:creationId xmlns:p14="http://schemas.microsoft.com/office/powerpoint/2010/main" val="3730699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a:xfrm>
            <a:off x="813370" y="260648"/>
            <a:ext cx="9963150" cy="1152128"/>
          </a:xfrm>
        </p:spPr>
        <p:txBody>
          <a:bodyPr>
            <a:normAutofit/>
          </a:bodyPr>
          <a:lstStyle/>
          <a:p>
            <a:r>
              <a:rPr lang="en-US" sz="5400" dirty="0">
                <a:solidFill>
                  <a:schemeClr val="tx1"/>
                </a:solidFill>
              </a:rPr>
              <a:t>service classes  </a:t>
            </a:r>
          </a:p>
        </p:txBody>
      </p:sp>
      <p:sp>
        <p:nvSpPr>
          <p:cNvPr id="3" name="TextBox 2">
            <a:extLst>
              <a:ext uri="{FF2B5EF4-FFF2-40B4-BE49-F238E27FC236}">
                <a16:creationId xmlns:a16="http://schemas.microsoft.com/office/drawing/2014/main" id="{DBB4057A-80F7-400B-9766-489730D45AA4}"/>
              </a:ext>
            </a:extLst>
          </p:cNvPr>
          <p:cNvSpPr txBox="1"/>
          <p:nvPr/>
        </p:nvSpPr>
        <p:spPr>
          <a:xfrm>
            <a:off x="5471160" y="2646680"/>
            <a:ext cx="914400" cy="914400"/>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CE007F59-4C6D-49F9-A6C1-37A0B30C9E87}"/>
              </a:ext>
            </a:extLst>
          </p:cNvPr>
          <p:cNvPicPr>
            <a:picLocks noChangeAspect="1"/>
          </p:cNvPicPr>
          <p:nvPr/>
        </p:nvPicPr>
        <p:blipFill>
          <a:blip r:embed="rId3"/>
          <a:stretch>
            <a:fillRect/>
          </a:stretch>
        </p:blipFill>
        <p:spPr>
          <a:xfrm>
            <a:off x="3287688" y="1772816"/>
            <a:ext cx="5256584" cy="4248472"/>
          </a:xfrm>
          <a:prstGeom prst="rect">
            <a:avLst/>
          </a:prstGeom>
        </p:spPr>
      </p:pic>
    </p:spTree>
    <p:extLst>
      <p:ext uri="{BB962C8B-B14F-4D97-AF65-F5344CB8AC3E}">
        <p14:creationId xmlns:p14="http://schemas.microsoft.com/office/powerpoint/2010/main" val="4049667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a:xfrm>
            <a:off x="813370" y="332656"/>
            <a:ext cx="9963150" cy="1080120"/>
          </a:xfrm>
        </p:spPr>
        <p:txBody>
          <a:bodyPr>
            <a:normAutofit/>
          </a:bodyPr>
          <a:lstStyle/>
          <a:p>
            <a:r>
              <a:rPr lang="en-US" sz="4800" dirty="0">
                <a:solidFill>
                  <a:schemeClr val="tx1"/>
                </a:solidFill>
              </a:rPr>
              <a:t>Repository classes  </a:t>
            </a:r>
          </a:p>
        </p:txBody>
      </p:sp>
      <p:pic>
        <p:nvPicPr>
          <p:cNvPr id="4" name="Picture 3">
            <a:extLst>
              <a:ext uri="{FF2B5EF4-FFF2-40B4-BE49-F238E27FC236}">
                <a16:creationId xmlns:a16="http://schemas.microsoft.com/office/drawing/2014/main" id="{B670CA7F-D929-4DDD-8E8A-1ADFADC33F19}"/>
              </a:ext>
            </a:extLst>
          </p:cNvPr>
          <p:cNvPicPr>
            <a:picLocks noChangeAspect="1"/>
          </p:cNvPicPr>
          <p:nvPr/>
        </p:nvPicPr>
        <p:blipFill>
          <a:blip r:embed="rId3"/>
          <a:stretch>
            <a:fillRect/>
          </a:stretch>
        </p:blipFill>
        <p:spPr>
          <a:xfrm>
            <a:off x="3359696" y="1844824"/>
            <a:ext cx="4968552" cy="3960439"/>
          </a:xfrm>
          <a:prstGeom prst="rect">
            <a:avLst/>
          </a:prstGeom>
        </p:spPr>
      </p:pic>
    </p:spTree>
    <p:extLst>
      <p:ext uri="{BB962C8B-B14F-4D97-AF65-F5344CB8AC3E}">
        <p14:creationId xmlns:p14="http://schemas.microsoft.com/office/powerpoint/2010/main" val="3951214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Conclusion</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2231886"/>
            <a:ext cx="10288693" cy="4095762"/>
          </a:xfrm>
        </p:spPr>
        <p:txBody>
          <a:bodyPr>
            <a:normAutofit/>
          </a:bodyPr>
          <a:lstStyle/>
          <a:p>
            <a:pPr marL="0" indent="0" algn="just">
              <a:buNone/>
            </a:pPr>
            <a:endParaRPr lang="en-US"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15</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980505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solidFill>
                  <a:schemeClr val="accent6">
                    <a:lumMod val="75000"/>
                  </a:schemeClr>
                </a:solidFill>
              </a:rPr>
              <a:t>Technologies used</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lstStyle/>
          <a:p>
            <a:r>
              <a:rPr lang="en-US" dirty="0"/>
              <a:t>Java is a high-level, class-based, object-oriented programming language that is designed to have as few implementation dependencies as possible.</a:t>
            </a:r>
          </a:p>
        </p:txBody>
      </p:sp>
      <p:sp>
        <p:nvSpPr>
          <p:cNvPr id="24" name="Text Placeholder 23">
            <a:extLst>
              <a:ext uri="{FF2B5EF4-FFF2-40B4-BE49-F238E27FC236}">
                <a16:creationId xmlns:a16="http://schemas.microsoft.com/office/drawing/2014/main" id="{2BE63BA8-EAF4-4B88-8D23-BEF6AA60CC23}"/>
              </a:ext>
            </a:extLst>
          </p:cNvPr>
          <p:cNvSpPr>
            <a:spLocks noGrp="1"/>
          </p:cNvSpPr>
          <p:nvPr>
            <p:ph type="body" sz="quarter" idx="16"/>
          </p:nvPr>
        </p:nvSpPr>
        <p:spPr/>
        <p:txBody>
          <a:bodyPr/>
          <a:lstStyle/>
          <a:p>
            <a:r>
              <a:rPr lang="en-US" dirty="0">
                <a:solidFill>
                  <a:srgbClr val="75BAD9"/>
                </a:solidFill>
              </a:rPr>
              <a:t>JAVA</a:t>
            </a:r>
            <a:r>
              <a:rPr lang="en-US" dirty="0"/>
              <a:t>  </a:t>
            </a:r>
          </a:p>
        </p:txBody>
      </p:sp>
      <p:pic>
        <p:nvPicPr>
          <p:cNvPr id="85" name="Picture Placeholder 84">
            <a:extLst>
              <a:ext uri="{FF2B5EF4-FFF2-40B4-BE49-F238E27FC236}">
                <a16:creationId xmlns:a16="http://schemas.microsoft.com/office/drawing/2014/main" id="{F738FFEE-D221-419F-9925-DFE3C2A81E5D}"/>
              </a:ext>
              <a:ext uri="{C183D7F6-B498-43B3-948B-1728B52AA6E4}">
                <adec:decorative xmlns:adec="http://schemas.microsoft.com/office/drawing/2017/decorative" val="1"/>
              </a:ext>
            </a:extLst>
          </p:cNvPr>
          <p:cNvPicPr>
            <a:picLocks noGrp="1" noChangeAspect="1"/>
          </p:cNvPicPr>
          <p:nvPr>
            <p:ph type="pic" sz="quarter" idx="21"/>
          </p:nvPr>
        </p:nvPicPr>
        <p:blipFill>
          <a:blip r:embed="rId3"/>
          <a:srcRect l="23076" r="23076"/>
          <a:stretch>
            <a:fillRect/>
          </a:stretch>
        </p:blipFill>
        <p:spPr/>
      </p:pic>
      <p:sp>
        <p:nvSpPr>
          <p:cNvPr id="23" name="Content Placeholder 22">
            <a:extLst>
              <a:ext uri="{FF2B5EF4-FFF2-40B4-BE49-F238E27FC236}">
                <a16:creationId xmlns:a16="http://schemas.microsoft.com/office/drawing/2014/main" id="{2F8BDB9A-6E49-4052-924A-83FDD2B0A487}"/>
              </a:ext>
            </a:extLst>
          </p:cNvPr>
          <p:cNvSpPr>
            <a:spLocks noGrp="1"/>
          </p:cNvSpPr>
          <p:nvPr>
            <p:ph sz="quarter" idx="22"/>
          </p:nvPr>
        </p:nvSpPr>
        <p:spPr/>
        <p:txBody>
          <a:bodyPr/>
          <a:lstStyle/>
          <a:p>
            <a:r>
              <a:rPr lang="en-US" dirty="0"/>
              <a:t>Spring Boot is an open source, microservice-based Java web framework. Spring Boot framework creates a fully production-ready environment that is completely configurable using its prebuilt code within its codebase.</a:t>
            </a:r>
          </a:p>
        </p:txBody>
      </p:sp>
      <p:sp>
        <p:nvSpPr>
          <p:cNvPr id="25" name="Text Placeholder 24">
            <a:extLst>
              <a:ext uri="{FF2B5EF4-FFF2-40B4-BE49-F238E27FC236}">
                <a16:creationId xmlns:a16="http://schemas.microsoft.com/office/drawing/2014/main" id="{34818BA8-E954-4497-B8B9-B67D92F6032D}"/>
              </a:ext>
            </a:extLst>
          </p:cNvPr>
          <p:cNvSpPr>
            <a:spLocks noGrp="1"/>
          </p:cNvSpPr>
          <p:nvPr>
            <p:ph type="body" sz="quarter" idx="23"/>
          </p:nvPr>
        </p:nvSpPr>
        <p:spPr/>
        <p:txBody>
          <a:bodyPr/>
          <a:lstStyle/>
          <a:p>
            <a:r>
              <a:rPr lang="en-US" dirty="0">
                <a:solidFill>
                  <a:srgbClr val="92D050"/>
                </a:solidFill>
              </a:rPr>
              <a:t>SPRING BOOT</a:t>
            </a:r>
          </a:p>
        </p:txBody>
      </p:sp>
      <p:pic>
        <p:nvPicPr>
          <p:cNvPr id="87" name="Picture Placeholder 86">
            <a:extLst>
              <a:ext uri="{FF2B5EF4-FFF2-40B4-BE49-F238E27FC236}">
                <a16:creationId xmlns:a16="http://schemas.microsoft.com/office/drawing/2014/main" id="{BA712089-DDBF-4741-BA71-63A6F987EA72}"/>
              </a:ext>
              <a:ext uri="{C183D7F6-B498-43B3-948B-1728B52AA6E4}">
                <adec:decorative xmlns:adec="http://schemas.microsoft.com/office/drawing/2017/decorative" val="1"/>
              </a:ext>
            </a:extLst>
          </p:cNvPr>
          <p:cNvPicPr>
            <a:picLocks noGrp="1" noChangeAspect="1"/>
          </p:cNvPicPr>
          <p:nvPr>
            <p:ph type="pic" sz="quarter" idx="24"/>
          </p:nvPr>
        </p:nvPicPr>
        <p:blipFill>
          <a:blip r:embed="rId4"/>
          <a:srcRect l="926" r="926"/>
          <a:stretch>
            <a:fillRect/>
          </a:stretch>
        </p:blipFill>
        <p:spPr/>
      </p:pic>
      <p:sp>
        <p:nvSpPr>
          <p:cNvPr id="3" name="Slide Number Placeholder 2">
            <a:extLst>
              <a:ext uri="{FF2B5EF4-FFF2-40B4-BE49-F238E27FC236}">
                <a16:creationId xmlns:a16="http://schemas.microsoft.com/office/drawing/2014/main" id="{1B0F4F9B-7D29-4BED-87FB-3F3D1724712B}"/>
              </a:ext>
            </a:extLst>
          </p:cNvPr>
          <p:cNvSpPr>
            <a:spLocks noGrp="1"/>
          </p:cNvSpPr>
          <p:nvPr>
            <p:ph type="sldNum" sz="quarter" idx="4"/>
          </p:nvPr>
        </p:nvSpPr>
        <p:spPr/>
        <p:txBody>
          <a:bodyPr/>
          <a:lstStyle/>
          <a:p>
            <a:fld id="{4FAB73BC-B049-4115-A692-8D63A059BFB8}" type="slidenum">
              <a:rPr lang="en-US" smtClean="0"/>
              <a:pPr/>
              <a:t>2</a:t>
            </a:fld>
            <a:endParaRPr lang="en-US" dirty="0"/>
          </a:p>
        </p:txBody>
      </p:sp>
      <p:sp>
        <p:nvSpPr>
          <p:cNvPr id="34" name="Content Placeholder 33">
            <a:extLst>
              <a:ext uri="{FF2B5EF4-FFF2-40B4-BE49-F238E27FC236}">
                <a16:creationId xmlns:a16="http://schemas.microsoft.com/office/drawing/2014/main" id="{38AA8C13-AFD3-4C46-AEA7-67BEBF73986D}"/>
              </a:ext>
            </a:extLst>
          </p:cNvPr>
          <p:cNvSpPr>
            <a:spLocks noGrp="1"/>
          </p:cNvSpPr>
          <p:nvPr>
            <p:ph sz="quarter" idx="25"/>
          </p:nvPr>
        </p:nvSpPr>
        <p:spPr/>
        <p:txBody>
          <a:bodyPr/>
          <a:lstStyle/>
          <a:p>
            <a:r>
              <a:rPr lang="en-GB" dirty="0"/>
              <a:t>Angular is a platform and framework for building</a:t>
            </a:r>
            <a:r>
              <a:rPr lang="en-GB" b="1" dirty="0"/>
              <a:t> </a:t>
            </a:r>
            <a:r>
              <a:rPr lang="en-GB" dirty="0"/>
              <a:t>single-page</a:t>
            </a:r>
            <a:r>
              <a:rPr lang="en-GB" b="1" dirty="0"/>
              <a:t> </a:t>
            </a:r>
            <a:r>
              <a:rPr lang="en-GB" dirty="0"/>
              <a:t>client</a:t>
            </a:r>
            <a:r>
              <a:rPr lang="en-GB" b="1" dirty="0"/>
              <a:t> </a:t>
            </a:r>
            <a:r>
              <a:rPr lang="en-GB" dirty="0"/>
              <a:t>applications</a:t>
            </a:r>
            <a:r>
              <a:rPr lang="en-GB" b="1" dirty="0"/>
              <a:t> </a:t>
            </a:r>
            <a:r>
              <a:rPr lang="en-GB" dirty="0"/>
              <a:t>using</a:t>
            </a:r>
            <a:r>
              <a:rPr lang="en-GB" b="1" dirty="0"/>
              <a:t> </a:t>
            </a:r>
            <a:r>
              <a:rPr lang="en-GB" dirty="0"/>
              <a:t>HTML</a:t>
            </a:r>
            <a:r>
              <a:rPr lang="en-GB" b="1" dirty="0"/>
              <a:t> </a:t>
            </a:r>
            <a:r>
              <a:rPr lang="en-GB" dirty="0"/>
              <a:t>and</a:t>
            </a:r>
            <a:r>
              <a:rPr lang="en-GB" b="1" dirty="0"/>
              <a:t> </a:t>
            </a:r>
            <a:r>
              <a:rPr lang="en-GB" dirty="0"/>
              <a:t>TypeScript. Angular is written in TypeScript. It implements core and optional functionality as a set of TypeScript libraries that you import into your applications.</a:t>
            </a:r>
            <a:endParaRPr lang="en-US" dirty="0"/>
          </a:p>
        </p:txBody>
      </p:sp>
      <p:sp>
        <p:nvSpPr>
          <p:cNvPr id="4" name="Text Placeholder 3">
            <a:extLst>
              <a:ext uri="{FF2B5EF4-FFF2-40B4-BE49-F238E27FC236}">
                <a16:creationId xmlns:a16="http://schemas.microsoft.com/office/drawing/2014/main" id="{B9105FAE-96F0-43A6-B386-AAE4E62C6E85}"/>
              </a:ext>
            </a:extLst>
          </p:cNvPr>
          <p:cNvSpPr>
            <a:spLocks noGrp="1"/>
          </p:cNvSpPr>
          <p:nvPr>
            <p:ph type="body" sz="quarter" idx="26"/>
          </p:nvPr>
        </p:nvSpPr>
        <p:spPr/>
        <p:txBody>
          <a:bodyPr/>
          <a:lstStyle/>
          <a:p>
            <a:r>
              <a:rPr lang="en-US" dirty="0">
                <a:solidFill>
                  <a:srgbClr val="FF0000"/>
                </a:solidFill>
              </a:rPr>
              <a:t>ANGULAR</a:t>
            </a:r>
            <a:r>
              <a:rPr lang="en-US" dirty="0"/>
              <a:t> </a:t>
            </a:r>
          </a:p>
        </p:txBody>
      </p:sp>
      <p:pic>
        <p:nvPicPr>
          <p:cNvPr id="89" name="Picture Placeholder 88">
            <a:extLst>
              <a:ext uri="{FF2B5EF4-FFF2-40B4-BE49-F238E27FC236}">
                <a16:creationId xmlns:a16="http://schemas.microsoft.com/office/drawing/2014/main" id="{C8671B21-B5F4-4BFE-A90B-A16041BB7F3D}"/>
              </a:ext>
              <a:ext uri="{C183D7F6-B498-43B3-948B-1728B52AA6E4}">
                <adec:decorative xmlns:adec="http://schemas.microsoft.com/office/drawing/2017/decorative" val="1"/>
              </a:ext>
            </a:extLst>
          </p:cNvPr>
          <p:cNvPicPr>
            <a:picLocks noGrp="1" noChangeAspect="1"/>
          </p:cNvPicPr>
          <p:nvPr>
            <p:ph type="pic" sz="quarter" idx="27"/>
          </p:nvPr>
        </p:nvPicPr>
        <p:blipFill>
          <a:blip r:embed="rId5"/>
          <a:srcRect l="785" r="785"/>
          <a:stretch>
            <a:fillRect/>
          </a:stretch>
        </p:blipFill>
        <p:spPr/>
      </p:pic>
      <p:sp>
        <p:nvSpPr>
          <p:cNvPr id="29" name="Text Placeholder 119">
            <a:extLst>
              <a:ext uri="{FF2B5EF4-FFF2-40B4-BE49-F238E27FC236}">
                <a16:creationId xmlns:a16="http://schemas.microsoft.com/office/drawing/2014/main" id="{4DE3975B-F441-486B-9317-C176CC96BC6F}"/>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cxnSp>
        <p:nvCxnSpPr>
          <p:cNvPr id="38" name="Straight Connector 37">
            <a:extLst>
              <a:ext uri="{FF2B5EF4-FFF2-40B4-BE49-F238E27FC236}">
                <a16:creationId xmlns:a16="http://schemas.microsoft.com/office/drawing/2014/main" id="{66F01420-E00A-46BC-9AE5-EDE89E81F291}"/>
              </a:ext>
              <a:ext uri="{C183D7F6-B498-43B3-948B-1728B52AA6E4}">
                <adec:decorative xmlns:adec="http://schemas.microsoft.com/office/drawing/2017/decorative" val="1"/>
              </a:ext>
            </a:extLst>
          </p:cNvPr>
          <p:cNvCxnSpPr/>
          <p:nvPr/>
        </p:nvCxnSpPr>
        <p:spPr>
          <a:xfrm>
            <a:off x="548640" y="3263024"/>
            <a:ext cx="438912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D210877-354A-400E-B4FF-A1264FC8AB56}"/>
              </a:ext>
              <a:ext uri="{C183D7F6-B498-43B3-948B-1728B52AA6E4}">
                <adec:decorative xmlns:adec="http://schemas.microsoft.com/office/drawing/2017/decorative" val="1"/>
              </a:ext>
            </a:extLst>
          </p:cNvPr>
          <p:cNvCxnSpPr/>
          <p:nvPr/>
        </p:nvCxnSpPr>
        <p:spPr>
          <a:xfrm>
            <a:off x="548640" y="4803978"/>
            <a:ext cx="320040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969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solidFill>
                  <a:schemeClr val="accent6">
                    <a:lumMod val="75000"/>
                  </a:schemeClr>
                </a:solidFill>
              </a:rPr>
              <a:t>Technologies used</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lstStyle/>
          <a:p>
            <a:r>
              <a:rPr lang="en-US" dirty="0"/>
              <a:t>Maven is a build automation tool used primarily for Java projects. Maven can also be used to build and manage projects written in C#, Ruby, Scala, and other languages.</a:t>
            </a:r>
          </a:p>
        </p:txBody>
      </p:sp>
      <p:sp>
        <p:nvSpPr>
          <p:cNvPr id="24" name="Text Placeholder 23">
            <a:extLst>
              <a:ext uri="{FF2B5EF4-FFF2-40B4-BE49-F238E27FC236}">
                <a16:creationId xmlns:a16="http://schemas.microsoft.com/office/drawing/2014/main" id="{2BE63BA8-EAF4-4B88-8D23-BEF6AA60CC23}"/>
              </a:ext>
            </a:extLst>
          </p:cNvPr>
          <p:cNvSpPr>
            <a:spLocks noGrp="1"/>
          </p:cNvSpPr>
          <p:nvPr>
            <p:ph type="body" sz="quarter" idx="16"/>
          </p:nvPr>
        </p:nvSpPr>
        <p:spPr/>
        <p:txBody>
          <a:bodyPr/>
          <a:lstStyle/>
          <a:p>
            <a:r>
              <a:rPr lang="en-US" dirty="0">
                <a:solidFill>
                  <a:schemeClr val="accent1"/>
                </a:solidFill>
              </a:rPr>
              <a:t>MAVEN</a:t>
            </a:r>
            <a:r>
              <a:rPr lang="en-US" dirty="0"/>
              <a:t>  </a:t>
            </a:r>
          </a:p>
        </p:txBody>
      </p:sp>
      <p:pic>
        <p:nvPicPr>
          <p:cNvPr id="85" name="Picture Placeholder 84">
            <a:extLst>
              <a:ext uri="{FF2B5EF4-FFF2-40B4-BE49-F238E27FC236}">
                <a16:creationId xmlns:a16="http://schemas.microsoft.com/office/drawing/2014/main" id="{F738FFEE-D221-419F-9925-DFE3C2A81E5D}"/>
              </a:ext>
              <a:ext uri="{C183D7F6-B498-43B3-948B-1728B52AA6E4}">
                <adec:decorative xmlns:adec="http://schemas.microsoft.com/office/drawing/2017/decorative" val="1"/>
              </a:ext>
            </a:extLst>
          </p:cNvPr>
          <p:cNvPicPr>
            <a:picLocks noGrp="1" noChangeAspect="1"/>
          </p:cNvPicPr>
          <p:nvPr>
            <p:ph type="pic" sz="quarter" idx="21"/>
          </p:nvPr>
        </p:nvPicPr>
        <p:blipFill>
          <a:blip r:embed="rId3"/>
          <a:stretch>
            <a:fillRect/>
          </a:stretch>
        </p:blipFill>
        <p:spPr>
          <a:xfrm>
            <a:off x="5756426" y="1988840"/>
            <a:ext cx="1094116" cy="914490"/>
          </a:xfrm>
        </p:spPr>
      </p:pic>
      <p:sp>
        <p:nvSpPr>
          <p:cNvPr id="23" name="Content Placeholder 22">
            <a:extLst>
              <a:ext uri="{FF2B5EF4-FFF2-40B4-BE49-F238E27FC236}">
                <a16:creationId xmlns:a16="http://schemas.microsoft.com/office/drawing/2014/main" id="{2F8BDB9A-6E49-4052-924A-83FDD2B0A487}"/>
              </a:ext>
            </a:extLst>
          </p:cNvPr>
          <p:cNvSpPr>
            <a:spLocks noGrp="1"/>
          </p:cNvSpPr>
          <p:nvPr>
            <p:ph sz="quarter" idx="22"/>
          </p:nvPr>
        </p:nvSpPr>
        <p:spPr/>
        <p:txBody>
          <a:bodyPr/>
          <a:lstStyle/>
          <a:p>
            <a:r>
              <a:rPr lang="en-US" dirty="0"/>
              <a:t>MySQL is an open source relational database management system. For WordPress sites, that means it helps you store all your blog posts, users, plugin information, etc.</a:t>
            </a:r>
          </a:p>
        </p:txBody>
      </p:sp>
      <p:sp>
        <p:nvSpPr>
          <p:cNvPr id="25" name="Text Placeholder 24">
            <a:extLst>
              <a:ext uri="{FF2B5EF4-FFF2-40B4-BE49-F238E27FC236}">
                <a16:creationId xmlns:a16="http://schemas.microsoft.com/office/drawing/2014/main" id="{34818BA8-E954-4497-B8B9-B67D92F6032D}"/>
              </a:ext>
            </a:extLst>
          </p:cNvPr>
          <p:cNvSpPr>
            <a:spLocks noGrp="1"/>
          </p:cNvSpPr>
          <p:nvPr>
            <p:ph type="body" sz="quarter" idx="23"/>
          </p:nvPr>
        </p:nvSpPr>
        <p:spPr/>
        <p:txBody>
          <a:bodyPr/>
          <a:lstStyle/>
          <a:p>
            <a:r>
              <a:rPr lang="en-US" dirty="0">
                <a:solidFill>
                  <a:srgbClr val="77B5D7"/>
                </a:solidFill>
              </a:rPr>
              <a:t>MYSQL</a:t>
            </a:r>
          </a:p>
        </p:txBody>
      </p:sp>
      <p:pic>
        <p:nvPicPr>
          <p:cNvPr id="87" name="Picture Placeholder 86">
            <a:extLst>
              <a:ext uri="{FF2B5EF4-FFF2-40B4-BE49-F238E27FC236}">
                <a16:creationId xmlns:a16="http://schemas.microsoft.com/office/drawing/2014/main" id="{BA712089-DDBF-4741-BA71-63A6F987EA72}"/>
              </a:ext>
              <a:ext uri="{C183D7F6-B498-43B3-948B-1728B52AA6E4}">
                <adec:decorative xmlns:adec="http://schemas.microsoft.com/office/drawing/2017/decorative" val="1"/>
              </a:ext>
            </a:extLst>
          </p:cNvPr>
          <p:cNvPicPr>
            <a:picLocks noGrp="1" noChangeAspect="1"/>
          </p:cNvPicPr>
          <p:nvPr>
            <p:ph type="pic" sz="quarter" idx="24"/>
          </p:nvPr>
        </p:nvPicPr>
        <p:blipFill>
          <a:blip r:embed="rId4"/>
          <a:srcRect l="926" r="926"/>
          <a:stretch>
            <a:fillRect/>
          </a:stretch>
        </p:blipFill>
        <p:spPr/>
      </p:pic>
      <p:sp>
        <p:nvSpPr>
          <p:cNvPr id="3" name="Slide Number Placeholder 2">
            <a:extLst>
              <a:ext uri="{FF2B5EF4-FFF2-40B4-BE49-F238E27FC236}">
                <a16:creationId xmlns:a16="http://schemas.microsoft.com/office/drawing/2014/main" id="{1B0F4F9B-7D29-4BED-87FB-3F3D1724712B}"/>
              </a:ext>
            </a:extLst>
          </p:cNvPr>
          <p:cNvSpPr>
            <a:spLocks noGrp="1"/>
          </p:cNvSpPr>
          <p:nvPr>
            <p:ph type="sldNum" sz="quarter" idx="4"/>
          </p:nvPr>
        </p:nvSpPr>
        <p:spPr/>
        <p:txBody>
          <a:bodyPr/>
          <a:lstStyle/>
          <a:p>
            <a:fld id="{4FAB73BC-B049-4115-A692-8D63A059BFB8}" type="slidenum">
              <a:rPr lang="en-US" smtClean="0"/>
              <a:pPr/>
              <a:t>3</a:t>
            </a:fld>
            <a:endParaRPr lang="en-US" dirty="0"/>
          </a:p>
        </p:txBody>
      </p:sp>
      <p:sp>
        <p:nvSpPr>
          <p:cNvPr id="34" name="Content Placeholder 33">
            <a:extLst>
              <a:ext uri="{FF2B5EF4-FFF2-40B4-BE49-F238E27FC236}">
                <a16:creationId xmlns:a16="http://schemas.microsoft.com/office/drawing/2014/main" id="{38AA8C13-AFD3-4C46-AEA7-67BEBF73986D}"/>
              </a:ext>
            </a:extLst>
          </p:cNvPr>
          <p:cNvSpPr>
            <a:spLocks noGrp="1"/>
          </p:cNvSpPr>
          <p:nvPr>
            <p:ph sz="quarter" idx="25"/>
          </p:nvPr>
        </p:nvSpPr>
        <p:spPr/>
        <p:txBody>
          <a:bodyPr/>
          <a:lstStyle/>
          <a:p>
            <a:r>
              <a:rPr lang="en-US" dirty="0"/>
              <a:t>Bootstrap is a free and open-source CSS framework directed at responsive, mobile-first front-end web development.</a:t>
            </a:r>
          </a:p>
        </p:txBody>
      </p:sp>
      <p:sp>
        <p:nvSpPr>
          <p:cNvPr id="4" name="Text Placeholder 3">
            <a:extLst>
              <a:ext uri="{FF2B5EF4-FFF2-40B4-BE49-F238E27FC236}">
                <a16:creationId xmlns:a16="http://schemas.microsoft.com/office/drawing/2014/main" id="{B9105FAE-96F0-43A6-B386-AAE4E62C6E85}"/>
              </a:ext>
            </a:extLst>
          </p:cNvPr>
          <p:cNvSpPr>
            <a:spLocks noGrp="1"/>
          </p:cNvSpPr>
          <p:nvPr>
            <p:ph type="body" sz="quarter" idx="26"/>
          </p:nvPr>
        </p:nvSpPr>
        <p:spPr/>
        <p:txBody>
          <a:bodyPr/>
          <a:lstStyle/>
          <a:p>
            <a:r>
              <a:rPr lang="en-US" dirty="0">
                <a:solidFill>
                  <a:srgbClr val="00B0F0"/>
                </a:solidFill>
              </a:rPr>
              <a:t>BOOTSTRAP</a:t>
            </a:r>
          </a:p>
        </p:txBody>
      </p:sp>
      <p:pic>
        <p:nvPicPr>
          <p:cNvPr id="89" name="Picture Placeholder 88">
            <a:extLst>
              <a:ext uri="{FF2B5EF4-FFF2-40B4-BE49-F238E27FC236}">
                <a16:creationId xmlns:a16="http://schemas.microsoft.com/office/drawing/2014/main" id="{C8671B21-B5F4-4BFE-A90B-A16041BB7F3D}"/>
              </a:ext>
              <a:ext uri="{C183D7F6-B498-43B3-948B-1728B52AA6E4}">
                <adec:decorative xmlns:adec="http://schemas.microsoft.com/office/drawing/2017/decorative" val="1"/>
              </a:ext>
            </a:extLst>
          </p:cNvPr>
          <p:cNvPicPr>
            <a:picLocks noGrp="1" noChangeAspect="1"/>
          </p:cNvPicPr>
          <p:nvPr>
            <p:ph type="pic" sz="quarter" idx="27"/>
          </p:nvPr>
        </p:nvPicPr>
        <p:blipFill>
          <a:blip r:embed="rId5"/>
          <a:srcRect l="10874" r="10874"/>
          <a:stretch>
            <a:fillRect/>
          </a:stretch>
        </p:blipFill>
        <p:spPr/>
      </p:pic>
      <p:sp>
        <p:nvSpPr>
          <p:cNvPr id="29" name="Text Placeholder 119">
            <a:extLst>
              <a:ext uri="{FF2B5EF4-FFF2-40B4-BE49-F238E27FC236}">
                <a16:creationId xmlns:a16="http://schemas.microsoft.com/office/drawing/2014/main" id="{4DE3975B-F441-486B-9317-C176CC96BC6F}"/>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cxnSp>
        <p:nvCxnSpPr>
          <p:cNvPr id="38" name="Straight Connector 37">
            <a:extLst>
              <a:ext uri="{FF2B5EF4-FFF2-40B4-BE49-F238E27FC236}">
                <a16:creationId xmlns:a16="http://schemas.microsoft.com/office/drawing/2014/main" id="{66F01420-E00A-46BC-9AE5-EDE89E81F291}"/>
              </a:ext>
              <a:ext uri="{C183D7F6-B498-43B3-948B-1728B52AA6E4}">
                <adec:decorative xmlns:adec="http://schemas.microsoft.com/office/drawing/2017/decorative" val="1"/>
              </a:ext>
            </a:extLst>
          </p:cNvPr>
          <p:cNvCxnSpPr/>
          <p:nvPr/>
        </p:nvCxnSpPr>
        <p:spPr>
          <a:xfrm>
            <a:off x="548640" y="3263024"/>
            <a:ext cx="438912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D210877-354A-400E-B4FF-A1264FC8AB56}"/>
              </a:ext>
              <a:ext uri="{C183D7F6-B498-43B3-948B-1728B52AA6E4}">
                <adec:decorative xmlns:adec="http://schemas.microsoft.com/office/drawing/2017/decorative" val="1"/>
              </a:ext>
            </a:extLst>
          </p:cNvPr>
          <p:cNvCxnSpPr/>
          <p:nvPr/>
        </p:nvCxnSpPr>
        <p:spPr>
          <a:xfrm>
            <a:off x="548640" y="4803978"/>
            <a:ext cx="320040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389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530352"/>
            <a:ext cx="10805160" cy="738408"/>
          </a:xfrm>
        </p:spPr>
        <p:txBody>
          <a:bodyPr/>
          <a:lstStyle/>
          <a:p>
            <a:r>
              <a:rPr lang="en-US" dirty="0"/>
              <a:t>Problem statement</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normAutofit/>
          </a:bodyPr>
          <a:lstStyle/>
          <a:p>
            <a:pPr marL="0" indent="0" algn="just">
              <a:buNone/>
            </a:pPr>
            <a:r>
              <a:rPr lang="en-US" dirty="0"/>
              <a:t>	</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4</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5" name="TextBox 4">
            <a:extLst>
              <a:ext uri="{FF2B5EF4-FFF2-40B4-BE49-F238E27FC236}">
                <a16:creationId xmlns:a16="http://schemas.microsoft.com/office/drawing/2014/main" id="{79D71769-6971-4A1B-90F7-3D54C56B06AD}"/>
              </a:ext>
            </a:extLst>
          </p:cNvPr>
          <p:cNvSpPr txBox="1"/>
          <p:nvPr/>
        </p:nvSpPr>
        <p:spPr>
          <a:xfrm>
            <a:off x="548639" y="1570225"/>
            <a:ext cx="10805160" cy="3508653"/>
          </a:xfrm>
          <a:prstGeom prst="rect">
            <a:avLst/>
          </a:prstGeom>
          <a:noFill/>
        </p:spPr>
        <p:txBody>
          <a:bodyPr wrap="square" rtlCol="0">
            <a:spAutoFit/>
          </a:bodyPr>
          <a:lstStyle/>
          <a:p>
            <a:r>
              <a:rPr lang="en-GB" dirty="0"/>
              <a:t>This projects aims to develop an online shopping for customers with the goal so that it is very easy to shop your loved things from a extensive number of online shopping sites available on the web. With the help of this you can carry out an online shopping from your home. Here is no compelling reason to go to the crowed stores or shopping </a:t>
            </a:r>
            <a:r>
              <a:rPr lang="en-GB" dirty="0" err="1"/>
              <a:t>centers</a:t>
            </a:r>
            <a:r>
              <a:rPr lang="en-GB" dirty="0"/>
              <a:t> during festival seasons. You simply require a PC or a laptop and one important payment sending option to shop online. To get to this online shopping system all the customers will need to have a email and password to login and proceed your shopping . The login credentials for an online shopping system are under high security and nobody will have the capacity to crack it easily. Upon successful login the customers can purchase a wide range of things such as mobiles, books, apparel, jewellery, infant care, gifts, tools, etc. can be dispatched using online </a:t>
            </a:r>
            <a:r>
              <a:rPr lang="en-GB" sz="2400" dirty="0"/>
              <a:t>shopping</a:t>
            </a:r>
            <a:r>
              <a:rPr lang="en-GB" dirty="0"/>
              <a:t> system. Not just these, you can also purchase from outside nations by few clicks on your mouse. And of course you will get your requested ordered items at your door step.</a:t>
            </a:r>
            <a:endParaRPr lang="en-IN" dirty="0"/>
          </a:p>
        </p:txBody>
      </p:sp>
    </p:spTree>
    <p:extLst>
      <p:ext uri="{BB962C8B-B14F-4D97-AF65-F5344CB8AC3E}">
        <p14:creationId xmlns:p14="http://schemas.microsoft.com/office/powerpoint/2010/main" val="107472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332656"/>
            <a:ext cx="10805160" cy="793820"/>
          </a:xfrm>
        </p:spPr>
        <p:txBody>
          <a:bodyPr>
            <a:normAutofit/>
          </a:bodyPr>
          <a:lstStyle/>
          <a:p>
            <a:r>
              <a:rPr lang="en-US" dirty="0"/>
              <a:t>Plan</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1552426"/>
            <a:ext cx="10288693" cy="4361466"/>
          </a:xfrm>
        </p:spPr>
        <p:txBody>
          <a:bodyPr/>
          <a:lstStyle/>
          <a:p>
            <a:pPr marL="0" indent="0">
              <a:buNone/>
            </a:pPr>
            <a:r>
              <a:rPr lang="en-US" b="1" dirty="0"/>
              <a:t>1. Design:</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5</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6" name="Picture 5">
            <a:extLst>
              <a:ext uri="{FF2B5EF4-FFF2-40B4-BE49-F238E27FC236}">
                <a16:creationId xmlns:a16="http://schemas.microsoft.com/office/drawing/2014/main" id="{7A40703F-060C-48EC-BD20-27D298CE0973}"/>
              </a:ext>
            </a:extLst>
          </p:cNvPr>
          <p:cNvPicPr>
            <a:picLocks noChangeAspect="1"/>
          </p:cNvPicPr>
          <p:nvPr/>
        </p:nvPicPr>
        <p:blipFill>
          <a:blip r:embed="rId3"/>
          <a:stretch>
            <a:fillRect/>
          </a:stretch>
        </p:blipFill>
        <p:spPr>
          <a:xfrm>
            <a:off x="2207568" y="1268760"/>
            <a:ext cx="4381294" cy="5436840"/>
          </a:xfrm>
          <a:prstGeom prst="rect">
            <a:avLst/>
          </a:prstGeom>
        </p:spPr>
      </p:pic>
      <p:pic>
        <p:nvPicPr>
          <p:cNvPr id="9" name="Picture 8">
            <a:extLst>
              <a:ext uri="{FF2B5EF4-FFF2-40B4-BE49-F238E27FC236}">
                <a16:creationId xmlns:a16="http://schemas.microsoft.com/office/drawing/2014/main" id="{7DCEA09F-EB18-4C02-8250-56A050879D15}"/>
              </a:ext>
            </a:extLst>
          </p:cNvPr>
          <p:cNvPicPr>
            <a:picLocks noChangeAspect="1"/>
          </p:cNvPicPr>
          <p:nvPr/>
        </p:nvPicPr>
        <p:blipFill>
          <a:blip r:embed="rId4"/>
          <a:stretch>
            <a:fillRect/>
          </a:stretch>
        </p:blipFill>
        <p:spPr>
          <a:xfrm>
            <a:off x="6888088" y="1268760"/>
            <a:ext cx="4248471" cy="5432473"/>
          </a:xfrm>
          <a:prstGeom prst="rect">
            <a:avLst/>
          </a:prstGeom>
        </p:spPr>
      </p:pic>
    </p:spTree>
    <p:extLst>
      <p:ext uri="{BB962C8B-B14F-4D97-AF65-F5344CB8AC3E}">
        <p14:creationId xmlns:p14="http://schemas.microsoft.com/office/powerpoint/2010/main" val="2688979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404665"/>
            <a:ext cx="10805160" cy="750343"/>
          </a:xfrm>
        </p:spPr>
        <p:txBody>
          <a:bodyPr/>
          <a:lstStyle/>
          <a:p>
            <a:r>
              <a:rPr lang="en-US" dirty="0"/>
              <a:t>Plan</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1328575"/>
            <a:ext cx="10288693" cy="4999073"/>
          </a:xfrm>
        </p:spPr>
        <p:txBody>
          <a:bodyPr/>
          <a:lstStyle/>
          <a:p>
            <a:pPr marL="0" indent="0">
              <a:buNone/>
            </a:pPr>
            <a:r>
              <a:rPr lang="en-US" b="1" dirty="0"/>
              <a:t>2. TDD approach:</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6</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graphicFrame>
        <p:nvGraphicFramePr>
          <p:cNvPr id="4" name="Diagram 3">
            <a:extLst>
              <a:ext uri="{FF2B5EF4-FFF2-40B4-BE49-F238E27FC236}">
                <a16:creationId xmlns:a16="http://schemas.microsoft.com/office/drawing/2014/main" id="{735BADA9-E2BB-4738-A362-93C6FE14B527}"/>
              </a:ext>
            </a:extLst>
          </p:cNvPr>
          <p:cNvGraphicFramePr/>
          <p:nvPr>
            <p:extLst>
              <p:ext uri="{D42A27DB-BD31-4B8C-83A1-F6EECF244321}">
                <p14:modId xmlns:p14="http://schemas.microsoft.com/office/powerpoint/2010/main" val="2393734052"/>
              </p:ext>
            </p:extLst>
          </p:nvPr>
        </p:nvGraphicFramePr>
        <p:xfrm>
          <a:off x="2032000" y="1328575"/>
          <a:ext cx="9104560" cy="51558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44B51881-A930-446E-9A16-773B0849110F}"/>
              </a:ext>
            </a:extLst>
          </p:cNvPr>
          <p:cNvSpPr txBox="1"/>
          <p:nvPr/>
        </p:nvSpPr>
        <p:spPr>
          <a:xfrm>
            <a:off x="7731916" y="2051556"/>
            <a:ext cx="1316412" cy="369332"/>
          </a:xfrm>
          <a:prstGeom prst="rect">
            <a:avLst/>
          </a:prstGeom>
          <a:solidFill>
            <a:schemeClr val="bg1">
              <a:lumMod val="95000"/>
            </a:schemeClr>
          </a:solidFill>
        </p:spPr>
        <p:txBody>
          <a:bodyPr wrap="square" rtlCol="0">
            <a:spAutoFit/>
          </a:bodyPr>
          <a:lstStyle/>
          <a:p>
            <a:r>
              <a:rPr lang="en-IN" dirty="0"/>
              <a:t>Write a test</a:t>
            </a:r>
          </a:p>
        </p:txBody>
      </p:sp>
      <p:sp>
        <p:nvSpPr>
          <p:cNvPr id="16" name="TextBox 15">
            <a:extLst>
              <a:ext uri="{FF2B5EF4-FFF2-40B4-BE49-F238E27FC236}">
                <a16:creationId xmlns:a16="http://schemas.microsoft.com/office/drawing/2014/main" id="{792D20A7-4F8E-4513-BA6B-77C6BC1A6FC4}"/>
              </a:ext>
            </a:extLst>
          </p:cNvPr>
          <p:cNvSpPr txBox="1"/>
          <p:nvPr/>
        </p:nvSpPr>
        <p:spPr>
          <a:xfrm>
            <a:off x="9048328" y="3275692"/>
            <a:ext cx="1030018" cy="369332"/>
          </a:xfrm>
          <a:prstGeom prst="rect">
            <a:avLst/>
          </a:prstGeom>
          <a:solidFill>
            <a:schemeClr val="bg1">
              <a:lumMod val="85000"/>
            </a:schemeClr>
          </a:solidFill>
        </p:spPr>
        <p:txBody>
          <a:bodyPr wrap="square" rtlCol="0">
            <a:spAutoFit/>
          </a:bodyPr>
          <a:lstStyle/>
          <a:p>
            <a:r>
              <a:rPr lang="en-IN" dirty="0"/>
              <a:t>Test Fails</a:t>
            </a:r>
          </a:p>
        </p:txBody>
      </p:sp>
      <p:sp>
        <p:nvSpPr>
          <p:cNvPr id="17" name="TextBox 16">
            <a:extLst>
              <a:ext uri="{FF2B5EF4-FFF2-40B4-BE49-F238E27FC236}">
                <a16:creationId xmlns:a16="http://schemas.microsoft.com/office/drawing/2014/main" id="{B7F0ADD5-1BC1-4A3B-B051-5F8ACB1E46A4}"/>
              </a:ext>
            </a:extLst>
          </p:cNvPr>
          <p:cNvSpPr txBox="1"/>
          <p:nvPr/>
        </p:nvSpPr>
        <p:spPr>
          <a:xfrm>
            <a:off x="9247324" y="4902556"/>
            <a:ext cx="1590009" cy="646331"/>
          </a:xfrm>
          <a:prstGeom prst="rect">
            <a:avLst/>
          </a:prstGeom>
          <a:solidFill>
            <a:schemeClr val="bg1">
              <a:lumMod val="95000"/>
            </a:schemeClr>
          </a:solidFill>
        </p:spPr>
        <p:txBody>
          <a:bodyPr wrap="square" rtlCol="0">
            <a:spAutoFit/>
          </a:bodyPr>
          <a:lstStyle/>
          <a:p>
            <a:r>
              <a:rPr lang="en-IN" dirty="0"/>
              <a:t>Write code to make test pass</a:t>
            </a:r>
          </a:p>
        </p:txBody>
      </p:sp>
      <p:sp>
        <p:nvSpPr>
          <p:cNvPr id="19" name="TextBox 18">
            <a:extLst>
              <a:ext uri="{FF2B5EF4-FFF2-40B4-BE49-F238E27FC236}">
                <a16:creationId xmlns:a16="http://schemas.microsoft.com/office/drawing/2014/main" id="{19CE58CB-893A-44C1-86BC-FBA9DD50A56A}"/>
              </a:ext>
            </a:extLst>
          </p:cNvPr>
          <p:cNvSpPr txBox="1"/>
          <p:nvPr/>
        </p:nvSpPr>
        <p:spPr>
          <a:xfrm>
            <a:off x="8040216" y="6300028"/>
            <a:ext cx="1739246" cy="369332"/>
          </a:xfrm>
          <a:prstGeom prst="rect">
            <a:avLst/>
          </a:prstGeom>
          <a:solidFill>
            <a:schemeClr val="bg1">
              <a:lumMod val="85000"/>
            </a:schemeClr>
          </a:solidFill>
        </p:spPr>
        <p:txBody>
          <a:bodyPr wrap="square" rtlCol="0">
            <a:spAutoFit/>
          </a:bodyPr>
          <a:lstStyle/>
          <a:p>
            <a:r>
              <a:rPr lang="en-IN" dirty="0"/>
              <a:t>Code passes test</a:t>
            </a:r>
          </a:p>
        </p:txBody>
      </p:sp>
      <p:sp>
        <p:nvSpPr>
          <p:cNvPr id="20" name="TextBox 19">
            <a:extLst>
              <a:ext uri="{FF2B5EF4-FFF2-40B4-BE49-F238E27FC236}">
                <a16:creationId xmlns:a16="http://schemas.microsoft.com/office/drawing/2014/main" id="{02E4ABE4-D11F-4EC7-A7FD-6D1EE3C7028D}"/>
              </a:ext>
            </a:extLst>
          </p:cNvPr>
          <p:cNvSpPr txBox="1"/>
          <p:nvPr/>
        </p:nvSpPr>
        <p:spPr>
          <a:xfrm>
            <a:off x="1534344" y="5014917"/>
            <a:ext cx="1825352" cy="646331"/>
          </a:xfrm>
          <a:prstGeom prst="rect">
            <a:avLst/>
          </a:prstGeom>
          <a:solidFill>
            <a:schemeClr val="bg1">
              <a:lumMod val="95000"/>
            </a:schemeClr>
          </a:solidFill>
        </p:spPr>
        <p:txBody>
          <a:bodyPr wrap="square" rtlCol="0">
            <a:spAutoFit/>
          </a:bodyPr>
          <a:lstStyle/>
          <a:p>
            <a:r>
              <a:rPr lang="en-IN" dirty="0"/>
              <a:t>Workable code to make test pass</a:t>
            </a:r>
          </a:p>
        </p:txBody>
      </p:sp>
      <p:sp>
        <p:nvSpPr>
          <p:cNvPr id="21" name="TextBox 20">
            <a:extLst>
              <a:ext uri="{FF2B5EF4-FFF2-40B4-BE49-F238E27FC236}">
                <a16:creationId xmlns:a16="http://schemas.microsoft.com/office/drawing/2014/main" id="{A89CA2E6-8112-446B-AEDF-9706103D659B}"/>
              </a:ext>
            </a:extLst>
          </p:cNvPr>
          <p:cNvSpPr txBox="1"/>
          <p:nvPr/>
        </p:nvSpPr>
        <p:spPr>
          <a:xfrm>
            <a:off x="2498748" y="3244334"/>
            <a:ext cx="1220988" cy="369332"/>
          </a:xfrm>
          <a:prstGeom prst="rect">
            <a:avLst/>
          </a:prstGeom>
          <a:solidFill>
            <a:schemeClr val="bg1">
              <a:lumMod val="85000"/>
            </a:schemeClr>
          </a:solidFill>
        </p:spPr>
        <p:txBody>
          <a:bodyPr wrap="square" rtlCol="0">
            <a:spAutoFit/>
          </a:bodyPr>
          <a:lstStyle/>
          <a:p>
            <a:r>
              <a:rPr lang="en-IN" dirty="0"/>
              <a:t>Clean code</a:t>
            </a:r>
          </a:p>
        </p:txBody>
      </p:sp>
      <p:sp>
        <p:nvSpPr>
          <p:cNvPr id="22" name="TextBox 21">
            <a:extLst>
              <a:ext uri="{FF2B5EF4-FFF2-40B4-BE49-F238E27FC236}">
                <a16:creationId xmlns:a16="http://schemas.microsoft.com/office/drawing/2014/main" id="{6859969A-8A67-4412-BFA3-9B5CBF9676D1}"/>
              </a:ext>
            </a:extLst>
          </p:cNvPr>
          <p:cNvSpPr txBox="1"/>
          <p:nvPr/>
        </p:nvSpPr>
        <p:spPr>
          <a:xfrm>
            <a:off x="4015530" y="1996781"/>
            <a:ext cx="1144366" cy="369332"/>
          </a:xfrm>
          <a:prstGeom prst="rect">
            <a:avLst/>
          </a:prstGeom>
          <a:solidFill>
            <a:schemeClr val="bg1">
              <a:lumMod val="95000"/>
            </a:schemeClr>
          </a:solidFill>
        </p:spPr>
        <p:txBody>
          <a:bodyPr wrap="square" rtlCol="0">
            <a:spAutoFit/>
          </a:bodyPr>
          <a:lstStyle/>
          <a:p>
            <a:r>
              <a:rPr lang="en-IN" dirty="0"/>
              <a:t>Start here</a:t>
            </a:r>
          </a:p>
        </p:txBody>
      </p:sp>
      <p:cxnSp>
        <p:nvCxnSpPr>
          <p:cNvPr id="23" name="Straight Arrow Connector 22">
            <a:extLst>
              <a:ext uri="{FF2B5EF4-FFF2-40B4-BE49-F238E27FC236}">
                <a16:creationId xmlns:a16="http://schemas.microsoft.com/office/drawing/2014/main" id="{E0809E23-64D8-4FB1-901F-00A7E50ED318}"/>
              </a:ext>
            </a:extLst>
          </p:cNvPr>
          <p:cNvCxnSpPr/>
          <p:nvPr/>
        </p:nvCxnSpPr>
        <p:spPr>
          <a:xfrm>
            <a:off x="5159896" y="2181447"/>
            <a:ext cx="648072" cy="0"/>
          </a:xfrm>
          <a:prstGeom prst="straightConnector1">
            <a:avLst/>
          </a:prstGeom>
          <a:ln w="3810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01392D78-BB29-44E8-AB35-FA07137C0EEE}"/>
              </a:ext>
            </a:extLst>
          </p:cNvPr>
          <p:cNvCxnSpPr/>
          <p:nvPr/>
        </p:nvCxnSpPr>
        <p:spPr>
          <a:xfrm>
            <a:off x="3359696" y="5301208"/>
            <a:ext cx="648072" cy="0"/>
          </a:xfrm>
          <a:prstGeom prst="straightConnector1">
            <a:avLst/>
          </a:prstGeom>
          <a:ln w="3810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CA77C4C1-DD03-4690-8101-2298DB09879A}"/>
              </a:ext>
            </a:extLst>
          </p:cNvPr>
          <p:cNvCxnSpPr>
            <a:cxnSpLocks/>
          </p:cNvCxnSpPr>
          <p:nvPr/>
        </p:nvCxnSpPr>
        <p:spPr>
          <a:xfrm flipH="1">
            <a:off x="6960096" y="6453336"/>
            <a:ext cx="1080120" cy="31075"/>
          </a:xfrm>
          <a:prstGeom prst="straightConnector1">
            <a:avLst/>
          </a:prstGeom>
          <a:ln w="3810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FED3C54F-35F2-411D-845A-8A082916EE0D}"/>
              </a:ext>
            </a:extLst>
          </p:cNvPr>
          <p:cNvCxnSpPr>
            <a:cxnSpLocks/>
          </p:cNvCxnSpPr>
          <p:nvPr/>
        </p:nvCxnSpPr>
        <p:spPr>
          <a:xfrm flipH="1">
            <a:off x="8622180" y="5157192"/>
            <a:ext cx="625144" cy="0"/>
          </a:xfrm>
          <a:prstGeom prst="straightConnector1">
            <a:avLst/>
          </a:prstGeom>
          <a:ln w="3810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2E83073F-054B-4E1B-8126-5C739E531520}"/>
              </a:ext>
            </a:extLst>
          </p:cNvPr>
          <p:cNvCxnSpPr>
            <a:cxnSpLocks/>
          </p:cNvCxnSpPr>
          <p:nvPr/>
        </p:nvCxnSpPr>
        <p:spPr>
          <a:xfrm flipH="1">
            <a:off x="8112224" y="3429000"/>
            <a:ext cx="936104" cy="0"/>
          </a:xfrm>
          <a:prstGeom prst="straightConnector1">
            <a:avLst/>
          </a:prstGeom>
          <a:ln w="3810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ECF7B842-5962-4A57-A367-294054F2E3CD}"/>
              </a:ext>
            </a:extLst>
          </p:cNvPr>
          <p:cNvCxnSpPr>
            <a:cxnSpLocks/>
          </p:cNvCxnSpPr>
          <p:nvPr/>
        </p:nvCxnSpPr>
        <p:spPr>
          <a:xfrm flipH="1">
            <a:off x="6960096" y="2204864"/>
            <a:ext cx="781954" cy="0"/>
          </a:xfrm>
          <a:prstGeom prst="straightConnector1">
            <a:avLst/>
          </a:prstGeom>
          <a:ln w="3810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A2C446A5-7EE5-4014-8D01-37D54EB6D9B3}"/>
              </a:ext>
            </a:extLst>
          </p:cNvPr>
          <p:cNvCxnSpPr>
            <a:cxnSpLocks/>
          </p:cNvCxnSpPr>
          <p:nvPr/>
        </p:nvCxnSpPr>
        <p:spPr>
          <a:xfrm>
            <a:off x="3719736" y="3429000"/>
            <a:ext cx="936104" cy="0"/>
          </a:xfrm>
          <a:prstGeom prst="straightConnector1">
            <a:avLst/>
          </a:prstGeom>
          <a:ln w="3810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56639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548680"/>
            <a:ext cx="10805160" cy="707886"/>
          </a:xfrm>
        </p:spPr>
        <p:txBody>
          <a:bodyPr/>
          <a:lstStyle/>
          <a:p>
            <a:r>
              <a:rPr lang="en-US" dirty="0"/>
              <a:t>Plan</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7</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5" name="Picture 4">
            <a:extLst>
              <a:ext uri="{FF2B5EF4-FFF2-40B4-BE49-F238E27FC236}">
                <a16:creationId xmlns:a16="http://schemas.microsoft.com/office/drawing/2014/main" id="{E27773B9-16F3-46FE-8CD1-49F12345B4F9}"/>
              </a:ext>
            </a:extLst>
          </p:cNvPr>
          <p:cNvPicPr>
            <a:picLocks noChangeAspect="1"/>
          </p:cNvPicPr>
          <p:nvPr/>
        </p:nvPicPr>
        <p:blipFill>
          <a:blip r:embed="rId3"/>
          <a:stretch>
            <a:fillRect/>
          </a:stretch>
        </p:blipFill>
        <p:spPr>
          <a:xfrm>
            <a:off x="693060" y="1412776"/>
            <a:ext cx="10443500" cy="4927065"/>
          </a:xfrm>
          <a:prstGeom prst="rect">
            <a:avLst/>
          </a:prstGeom>
        </p:spPr>
      </p:pic>
    </p:spTree>
    <p:extLst>
      <p:ext uri="{BB962C8B-B14F-4D97-AF65-F5344CB8AC3E}">
        <p14:creationId xmlns:p14="http://schemas.microsoft.com/office/powerpoint/2010/main" val="3262217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332656"/>
            <a:ext cx="10805160" cy="720080"/>
          </a:xfrm>
        </p:spPr>
        <p:txBody>
          <a:bodyPr/>
          <a:lstStyle/>
          <a:p>
            <a:r>
              <a:rPr lang="en-US" dirty="0"/>
              <a:t>Modules </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8</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graphicFrame>
        <p:nvGraphicFramePr>
          <p:cNvPr id="4" name="Diagram 3">
            <a:extLst>
              <a:ext uri="{FF2B5EF4-FFF2-40B4-BE49-F238E27FC236}">
                <a16:creationId xmlns:a16="http://schemas.microsoft.com/office/drawing/2014/main" id="{E686A461-F522-48FB-95BF-85759FEFACF7}"/>
              </a:ext>
            </a:extLst>
          </p:cNvPr>
          <p:cNvGraphicFramePr/>
          <p:nvPr>
            <p:extLst>
              <p:ext uri="{D42A27DB-BD31-4B8C-83A1-F6EECF244321}">
                <p14:modId xmlns:p14="http://schemas.microsoft.com/office/powerpoint/2010/main" val="332489142"/>
              </p:ext>
            </p:extLst>
          </p:nvPr>
        </p:nvGraphicFramePr>
        <p:xfrm>
          <a:off x="2495600" y="1052736"/>
          <a:ext cx="8640960" cy="56528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601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a:xfrm>
            <a:off x="813370" y="188640"/>
            <a:ext cx="9963150" cy="1224136"/>
          </a:xfrm>
        </p:spPr>
        <p:txBody>
          <a:bodyPr>
            <a:normAutofit/>
          </a:bodyPr>
          <a:lstStyle/>
          <a:p>
            <a:r>
              <a:rPr lang="en-US" sz="4800" dirty="0">
                <a:solidFill>
                  <a:schemeClr val="tx1"/>
                </a:solidFill>
              </a:rPr>
              <a:t>Use case diagram</a:t>
            </a:r>
          </a:p>
        </p:txBody>
      </p:sp>
      <p:pic>
        <p:nvPicPr>
          <p:cNvPr id="3" name="Picture 2">
            <a:extLst>
              <a:ext uri="{FF2B5EF4-FFF2-40B4-BE49-F238E27FC236}">
                <a16:creationId xmlns:a16="http://schemas.microsoft.com/office/drawing/2014/main" id="{0A98296E-BD41-4BF4-9E1F-21AA71704E91}"/>
              </a:ext>
            </a:extLst>
          </p:cNvPr>
          <p:cNvPicPr>
            <a:picLocks noChangeAspect="1"/>
          </p:cNvPicPr>
          <p:nvPr/>
        </p:nvPicPr>
        <p:blipFill>
          <a:blip r:embed="rId3"/>
          <a:stretch>
            <a:fillRect/>
          </a:stretch>
        </p:blipFill>
        <p:spPr>
          <a:xfrm>
            <a:off x="1271464" y="1196752"/>
            <a:ext cx="9963150" cy="5184576"/>
          </a:xfrm>
          <a:prstGeom prst="rect">
            <a:avLst/>
          </a:prstGeom>
          <a:solidFill>
            <a:schemeClr val="accent3">
              <a:lumMod val="40000"/>
              <a:lumOff val="60000"/>
            </a:schemeClr>
          </a:solidFill>
        </p:spPr>
      </p:pic>
    </p:spTree>
    <p:extLst>
      <p:ext uri="{BB962C8B-B14F-4D97-AF65-F5344CB8AC3E}">
        <p14:creationId xmlns:p14="http://schemas.microsoft.com/office/powerpoint/2010/main" val="15689825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3.xml><?xml version="1.0" encoding="utf-8"?>
<ds:datastoreItem xmlns:ds="http://schemas.openxmlformats.org/officeDocument/2006/customXml" ds:itemID="{6A86D9CC-0D9D-4BFE-B3F3-26F480BF8C8A}">
  <ds:schemaRefs>
    <ds:schemaRef ds:uri="http://purl.org/dc/elements/1.1/"/>
    <ds:schemaRef ds:uri="71af3243-3dd4-4a8d-8c0d-dd76da1f02a5"/>
    <ds:schemaRef ds:uri="http://purl.org/dc/dcmitype/"/>
    <ds:schemaRef ds:uri="http://purl.org/dc/terms/"/>
    <ds:schemaRef ds:uri="http://schemas.microsoft.com/office/2006/documentManagement/types"/>
    <ds:schemaRef ds:uri="http://schemas.microsoft.com/office/2006/metadata/properties"/>
    <ds:schemaRef ds:uri="16c05727-aa75-4e4a-9b5f-8a80a1165891"/>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Ion</Template>
  <TotalTime>0</TotalTime>
  <Words>493</Words>
  <Application>Microsoft Office PowerPoint</Application>
  <PresentationFormat>Widescreen</PresentationFormat>
  <Paragraphs>69</Paragraphs>
  <Slides>15</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Tw Cen MT</vt:lpstr>
      <vt:lpstr>Wingdings 3</vt:lpstr>
      <vt:lpstr>Ion</vt:lpstr>
      <vt:lpstr>E-COMMERCE</vt:lpstr>
      <vt:lpstr>Technologies used</vt:lpstr>
      <vt:lpstr>Technologies used</vt:lpstr>
      <vt:lpstr>Problem statement</vt:lpstr>
      <vt:lpstr>Plan</vt:lpstr>
      <vt:lpstr>Plan</vt:lpstr>
      <vt:lpstr>Plan</vt:lpstr>
      <vt:lpstr>Modules </vt:lpstr>
      <vt:lpstr>Use case diagram</vt:lpstr>
      <vt:lpstr>ER-Diagram</vt:lpstr>
      <vt:lpstr>Entity</vt:lpstr>
      <vt:lpstr>Controller classes  </vt:lpstr>
      <vt:lpstr>service classes  </vt:lpstr>
      <vt:lpstr>Repository classes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2022-07-12T06:15:36Z</dcterms:created>
  <dcterms:modified xsi:type="dcterms:W3CDTF">2022-11-16T06:13:58Z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