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9" r:id="rId4"/>
    <p:sldId id="279" r:id="rId5"/>
    <p:sldId id="275" r:id="rId6"/>
    <p:sldId id="265" r:id="rId7"/>
    <p:sldId id="266" r:id="rId8"/>
    <p:sldId id="280" r:id="rId9"/>
    <p:sldId id="267" r:id="rId10"/>
    <p:sldId id="276" r:id="rId11"/>
    <p:sldId id="27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2" autoAdjust="0"/>
  </p:normalViewPr>
  <p:slideViewPr>
    <p:cSldViewPr snapToGrid="0" showGuides="1">
      <p:cViewPr varScale="1">
        <p:scale>
          <a:sx n="68" d="100"/>
          <a:sy n="68" d="100"/>
        </p:scale>
        <p:origin x="792" y="54"/>
      </p:cViewPr>
      <p:guideLst>
        <p:guide orient="horz" pos="2137"/>
        <p:guide pos="3840"/>
        <p:guide pos="5722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CBCD-8DB6-4DD8-9362-E2918535193F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93D2-E128-493D-A81A-E68C44181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0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2016/9/23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pPr/>
              <a:t>2016/9/23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22" y="2033130"/>
            <a:ext cx="5133277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92" y="2894243"/>
            <a:ext cx="3036071" cy="9998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1649" y="2658794"/>
            <a:ext cx="54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流程控制</a:t>
            </a:r>
          </a:p>
        </p:txBody>
      </p:sp>
    </p:spTree>
    <p:extLst>
      <p:ext uri="{BB962C8B-B14F-4D97-AF65-F5344CB8AC3E}">
        <p14:creationId xmlns:p14="http://schemas.microsoft.com/office/powerpoint/2010/main" val="6976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2499" y="564717"/>
            <a:ext cx="45346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If</a:t>
            </a:r>
            <a:r>
              <a:rPr lang="zh-CN" altLang="en-US" sz="3200" dirty="0"/>
              <a:t>语句</a:t>
            </a:r>
            <a:endParaRPr lang="en-US" altLang="zh-CN" sz="3200" dirty="0"/>
          </a:p>
          <a:p>
            <a:r>
              <a:rPr lang="en-US" altLang="zh-CN" sz="3200" dirty="0"/>
              <a:t>if</a:t>
            </a:r>
            <a:r>
              <a:rPr lang="zh-CN" altLang="en-US" sz="3200" dirty="0"/>
              <a:t>（</a:t>
            </a:r>
            <a:r>
              <a:rPr lang="en-US" altLang="zh-CN" sz="3200" dirty="0"/>
              <a:t>expr</a:t>
            </a:r>
            <a:r>
              <a:rPr lang="zh-CN" altLang="en-US" sz="3200" dirty="0"/>
              <a:t>）</a:t>
            </a:r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	statement1</a:t>
            </a:r>
          </a:p>
          <a:p>
            <a:r>
              <a:rPr lang="en-US" altLang="zh-CN" sz="3200" dirty="0"/>
              <a:t>}else{</a:t>
            </a:r>
          </a:p>
          <a:p>
            <a:r>
              <a:rPr lang="en-US" altLang="zh-CN" sz="3200" dirty="0"/>
              <a:t>	 statement2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404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2499" y="564717"/>
            <a:ext cx="45346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switch</a:t>
            </a:r>
            <a:r>
              <a:rPr lang="zh-CN" altLang="en-US" sz="3200" dirty="0"/>
              <a:t>语句</a:t>
            </a:r>
            <a:endParaRPr lang="en-US" altLang="zh-CN" sz="3200" dirty="0"/>
          </a:p>
          <a:p>
            <a:r>
              <a:rPr lang="en-US" altLang="zh-CN" sz="3200" dirty="0"/>
              <a:t>switch(expr){</a:t>
            </a:r>
          </a:p>
          <a:p>
            <a:r>
              <a:rPr lang="en-US" altLang="zh-CN" sz="3200" dirty="0"/>
              <a:t>	case value1:</a:t>
            </a:r>
          </a:p>
          <a:p>
            <a:r>
              <a:rPr lang="en-US" altLang="zh-CN" sz="3200" dirty="0"/>
              <a:t>	statement1;</a:t>
            </a:r>
          </a:p>
          <a:p>
            <a:r>
              <a:rPr lang="en-US" altLang="zh-CN" sz="3200" dirty="0"/>
              <a:t>	break;</a:t>
            </a:r>
          </a:p>
          <a:p>
            <a:r>
              <a:rPr lang="en-US" altLang="zh-CN" sz="3200" dirty="0"/>
              <a:t>	case value2:</a:t>
            </a:r>
          </a:p>
          <a:p>
            <a:r>
              <a:rPr lang="en-US" altLang="zh-CN" sz="3200" dirty="0"/>
              <a:t>	statement2;</a:t>
            </a:r>
          </a:p>
          <a:p>
            <a:r>
              <a:rPr lang="en-US" altLang="zh-CN" sz="3200" dirty="0"/>
              <a:t>	break;</a:t>
            </a:r>
          </a:p>
          <a:p>
            <a:endParaRPr lang="en-US" altLang="zh-CN" sz="3200" dirty="0"/>
          </a:p>
          <a:p>
            <a:r>
              <a:rPr lang="en-US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0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2499" y="564717"/>
            <a:ext cx="4534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While</a:t>
            </a:r>
            <a:r>
              <a:rPr lang="zh-CN" altLang="en-US" sz="3200" dirty="0"/>
              <a:t>语句</a:t>
            </a:r>
            <a:endParaRPr lang="en-US" altLang="zh-CN" sz="3200" dirty="0"/>
          </a:p>
          <a:p>
            <a:r>
              <a:rPr lang="en-US" altLang="zh-CN" sz="3200" dirty="0"/>
              <a:t>While(expr){</a:t>
            </a:r>
          </a:p>
          <a:p>
            <a:r>
              <a:rPr lang="en-US" altLang="zh-CN" sz="3200" dirty="0"/>
              <a:t>	statement</a:t>
            </a:r>
          </a:p>
          <a:p>
            <a:r>
              <a:rPr lang="en-US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8093" y="578784"/>
            <a:ext cx="4534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Do-While</a:t>
            </a:r>
            <a:r>
              <a:rPr lang="zh-CN" altLang="en-US" sz="3200" dirty="0"/>
              <a:t>语句</a:t>
            </a:r>
            <a:endParaRPr lang="en-US" altLang="zh-CN" sz="3200" dirty="0"/>
          </a:p>
          <a:p>
            <a:r>
              <a:rPr lang="en-US" altLang="zh-CN" sz="3200" dirty="0"/>
              <a:t>do(expr){</a:t>
            </a:r>
          </a:p>
          <a:p>
            <a:r>
              <a:rPr lang="en-US" altLang="zh-CN" sz="3200" dirty="0"/>
              <a:t>	statement;</a:t>
            </a:r>
          </a:p>
          <a:p>
            <a:r>
              <a:rPr lang="en-US" altLang="zh-CN" sz="3200" dirty="0"/>
              <a:t>}while(expr);</a:t>
            </a:r>
          </a:p>
        </p:txBody>
      </p:sp>
    </p:spTree>
    <p:extLst>
      <p:ext uri="{BB962C8B-B14F-4D97-AF65-F5344CB8AC3E}">
        <p14:creationId xmlns:p14="http://schemas.microsoft.com/office/powerpoint/2010/main" val="9922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8093" y="578784"/>
            <a:ext cx="8449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for</a:t>
            </a:r>
            <a:r>
              <a:rPr lang="zh-CN" altLang="en-US" sz="3200" dirty="0"/>
              <a:t>语句</a:t>
            </a:r>
            <a:endParaRPr lang="en-US" altLang="zh-CN" sz="3200" dirty="0"/>
          </a:p>
          <a:p>
            <a:r>
              <a:rPr lang="en-US" altLang="zh-CN" sz="3200" dirty="0"/>
              <a:t>for(</a:t>
            </a:r>
            <a:r>
              <a:rPr lang="zh-CN" altLang="en-US" sz="3200" dirty="0"/>
              <a:t>初始化语句；循环条件表达式；更新语句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statement</a:t>
            </a:r>
            <a:r>
              <a:rPr lang="zh-CN" altLang="en-US" sz="3200" dirty="0"/>
              <a:t>；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2270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8093" y="578784"/>
            <a:ext cx="8449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Break and continue</a:t>
            </a:r>
          </a:p>
          <a:p>
            <a:r>
              <a:rPr lang="zh-CN" altLang="en-US" sz="3200" dirty="0"/>
              <a:t>三目运算符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7956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8093" y="578784"/>
            <a:ext cx="8449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函数 </a:t>
            </a:r>
            <a:br>
              <a:rPr lang="zh-CN" altLang="en-US" sz="3200" dirty="0"/>
            </a:br>
            <a:r>
              <a:rPr lang="en-US" altLang="zh-CN" sz="3200" dirty="0"/>
              <a:t>function </a:t>
            </a:r>
            <a:r>
              <a:rPr lang="en-US" altLang="zh-CN" sz="3200" dirty="0" err="1"/>
              <a:t>func_name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para_list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statement</a:t>
            </a:r>
          </a:p>
          <a:p>
            <a:r>
              <a:rPr lang="en-US" altLang="zh-CN" sz="3200" dirty="0"/>
              <a:t>	return</a:t>
            </a:r>
          </a:p>
          <a:p>
            <a:r>
              <a:rPr lang="en-US" altLang="zh-CN" sz="3200" dirty="0" err="1"/>
              <a:t>func_name</a:t>
            </a:r>
            <a:r>
              <a:rPr lang="en-US" altLang="zh-CN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19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8093" y="578784"/>
            <a:ext cx="8449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写一个毁灭地球函数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955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”123456789”</a:t>
            </a:r>
          </a:p>
          <a:p>
            <a:r>
              <a:rPr lang="zh-CN" altLang="en-US" dirty="0"/>
              <a:t>计算</a:t>
            </a:r>
            <a:r>
              <a:rPr lang="en-US" altLang="zh-CN" dirty="0"/>
              <a:t>1</a:t>
            </a:r>
            <a:r>
              <a:rPr lang="zh-CN" altLang="en-US" dirty="0"/>
              <a:t>加到</a:t>
            </a:r>
            <a:r>
              <a:rPr lang="en-US" altLang="zh-CN" dirty="0"/>
              <a:t>100</a:t>
            </a:r>
            <a:r>
              <a:rPr lang="zh-CN" altLang="en-US" dirty="0"/>
              <a:t>并输出</a:t>
            </a:r>
            <a:endParaRPr lang="en-US" altLang="zh-CN" dirty="0"/>
          </a:p>
          <a:p>
            <a:r>
              <a:rPr lang="zh-CN" altLang="en-US" dirty="0"/>
              <a:t>计算斐波那契数列</a:t>
            </a:r>
            <a:endParaRPr lang="en-US" altLang="zh-CN" dirty="0"/>
          </a:p>
          <a:p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endParaRPr lang="en-US" altLang="zh-CN" dirty="0"/>
          </a:p>
          <a:p>
            <a:r>
              <a:rPr lang="en-US" altLang="zh-CN" dirty="0"/>
              <a:t>$a=1;</a:t>
            </a:r>
          </a:p>
          <a:p>
            <a:r>
              <a:rPr lang="en-US" altLang="zh-CN" dirty="0"/>
              <a:t>function cc($a){</a:t>
            </a:r>
          </a:p>
          <a:p>
            <a:r>
              <a:rPr lang="en-US" altLang="zh-CN" dirty="0"/>
              <a:t>	while($a&lt;4){</a:t>
            </a:r>
          </a:p>
          <a:p>
            <a:r>
              <a:rPr lang="en-US" altLang="zh-CN" dirty="0"/>
              <a:t>		$a+=1;</a:t>
            </a:r>
          </a:p>
          <a:p>
            <a:r>
              <a:rPr lang="en-US" altLang="zh-CN" dirty="0"/>
              <a:t>		cc($a);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echo $a;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cc($a);</a:t>
            </a:r>
          </a:p>
          <a:p>
            <a:r>
              <a:rPr lang="en-US" altLang="zh-CN" dirty="0"/>
              <a:t>?&gt;</a:t>
            </a:r>
            <a:r>
              <a:rPr lang="zh-CN" altLang="en-US"/>
              <a:t>结果是啥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77" y="2870906"/>
            <a:ext cx="2901948" cy="9998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7749" y="2658794"/>
            <a:ext cx="5022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42706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0" y="2454551"/>
            <a:ext cx="4575934" cy="33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2600" y="4179219"/>
            <a:ext cx="377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年中总结报告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REPORT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1" y="2939281"/>
            <a:ext cx="587705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0" y="1386107"/>
            <a:ext cx="56864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84" y="5163808"/>
            <a:ext cx="4556907" cy="982092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726" y="365125"/>
            <a:ext cx="592455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01" y="2574925"/>
            <a:ext cx="58674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7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79" y="3070598"/>
            <a:ext cx="3029975" cy="9998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1649" y="2658794"/>
            <a:ext cx="54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我的第一个</a:t>
            </a:r>
            <a:r>
              <a:rPr lang="en-US" altLang="zh-CN" sz="48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28134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9655" y="914400"/>
            <a:ext cx="901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PHP</a:t>
            </a:r>
            <a:r>
              <a:rPr lang="zh-CN" altLang="en-US" dirty="0"/>
              <a:t>，即“</a:t>
            </a:r>
            <a:r>
              <a:rPr lang="en-US" altLang="zh-CN" dirty="0"/>
              <a:t>PHP: Hypertext Preprocessor”</a:t>
            </a:r>
            <a:r>
              <a:rPr lang="zh-CN" altLang="en-US" dirty="0"/>
              <a:t>，是一种被广泛应用的开源通用脚本语言，尤其适用于 </a:t>
            </a:r>
            <a:r>
              <a:rPr lang="en-US" altLang="zh-CN" dirty="0"/>
              <a:t>Web </a:t>
            </a:r>
            <a:r>
              <a:rPr lang="zh-CN" altLang="en-US" dirty="0"/>
              <a:t>开发并可嵌入 </a:t>
            </a:r>
            <a:r>
              <a:rPr lang="en-US" altLang="zh-CN" dirty="0"/>
              <a:t>HTML </a:t>
            </a:r>
            <a:r>
              <a:rPr lang="zh-CN" altLang="en-US" dirty="0"/>
              <a:t>中去。易于学习。该语言的主要目标是允许 </a:t>
            </a:r>
            <a:r>
              <a:rPr lang="en-US" altLang="zh-CN" dirty="0"/>
              <a:t>web </a:t>
            </a:r>
            <a:r>
              <a:rPr lang="zh-CN" altLang="en-US" dirty="0"/>
              <a:t>开发人员快速编写动态生成的 </a:t>
            </a:r>
            <a:r>
              <a:rPr lang="en-US" altLang="zh-CN" dirty="0"/>
              <a:t>web </a:t>
            </a:r>
            <a:r>
              <a:rPr lang="zh-CN" altLang="en-US" dirty="0"/>
              <a:t>页面。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2054176"/>
            <a:ext cx="6718018" cy="170189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5" y="4077578"/>
            <a:ext cx="8838907" cy="12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3723" y="520505"/>
            <a:ext cx="10438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基础 </a:t>
            </a:r>
            <a:r>
              <a:rPr lang="en-US" altLang="zh-CN" b="1" dirty="0"/>
              <a:t>PHP </a:t>
            </a:r>
            <a:r>
              <a:rPr lang="zh-CN" altLang="en-US" b="1" dirty="0"/>
              <a:t>语法</a:t>
            </a:r>
            <a:endParaRPr lang="en-US" altLang="zh-CN" b="1" dirty="0"/>
          </a:p>
          <a:p>
            <a:r>
              <a:rPr lang="en-US" altLang="zh-CN" dirty="0"/>
              <a:t>PHP </a:t>
            </a:r>
            <a:r>
              <a:rPr lang="zh-CN" altLang="en-US" dirty="0"/>
              <a:t>脚本以 </a:t>
            </a:r>
            <a:r>
              <a:rPr lang="en-US" altLang="zh-CN" b="1" dirty="0"/>
              <a:t>&lt;?</a:t>
            </a:r>
            <a:r>
              <a:rPr lang="en-US" altLang="zh-CN" b="1" dirty="0" err="1"/>
              <a:t>php</a:t>
            </a:r>
            <a:r>
              <a:rPr lang="zh-CN" altLang="en-US" dirty="0"/>
              <a:t> 开头，以 </a:t>
            </a:r>
            <a:r>
              <a:rPr lang="en-US" altLang="zh-CN" b="1" dirty="0"/>
              <a:t>?&gt;</a:t>
            </a:r>
            <a:r>
              <a:rPr lang="zh-CN" altLang="en-US" dirty="0"/>
              <a:t> 结尾</a:t>
            </a:r>
            <a:endParaRPr lang="en-US" altLang="zh-CN" dirty="0"/>
          </a:p>
          <a:p>
            <a:r>
              <a:rPr lang="en-US" altLang="zh-CN" dirty="0"/>
              <a:t>PHP </a:t>
            </a:r>
            <a:r>
              <a:rPr lang="zh-CN" altLang="en-US" dirty="0"/>
              <a:t>语句以分号结尾（</a:t>
            </a:r>
            <a:r>
              <a:rPr lang="en-US" altLang="zh-CN" dirty="0"/>
              <a:t>;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PHP </a:t>
            </a:r>
            <a:r>
              <a:rPr lang="zh-CN" altLang="en-US" dirty="0"/>
              <a:t>中，所有用户定义的函数、类和关键词（例如 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echo </a:t>
            </a:r>
            <a:r>
              <a:rPr lang="zh-CN" altLang="en-US" dirty="0"/>
              <a:t>等等）都对大小写不敏感。</a:t>
            </a:r>
            <a:endParaRPr lang="en-US" altLang="zh-CN" dirty="0"/>
          </a:p>
          <a:p>
            <a:r>
              <a:rPr lang="en-US" altLang="zh-CN" b="1" dirty="0"/>
              <a:t>PHP </a:t>
            </a:r>
            <a:r>
              <a:rPr lang="zh-CN" altLang="en-US" b="1" dirty="0"/>
              <a:t>中的注释</a:t>
            </a:r>
          </a:p>
          <a:p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2274831"/>
            <a:ext cx="2630659" cy="358313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03" y="2548553"/>
            <a:ext cx="4571660" cy="34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变量视为存储数据的容器</a:t>
            </a:r>
            <a:endParaRPr lang="en-US" altLang="zh-CN" dirty="0"/>
          </a:p>
          <a:p>
            <a:r>
              <a:rPr lang="zh-CN" altLang="en-US" dirty="0"/>
              <a:t>变量即在程序运行过程中它的值是允许改变的量</a:t>
            </a:r>
            <a:endParaRPr lang="en-US" altLang="zh-CN" dirty="0"/>
          </a:p>
          <a:p>
            <a:r>
              <a:rPr lang="en-US" altLang="zh-CN" b="1" dirty="0"/>
              <a:t>PHP </a:t>
            </a:r>
            <a:r>
              <a:rPr lang="zh-CN" altLang="en-US" b="1" dirty="0"/>
              <a:t>变量规则：</a:t>
            </a:r>
          </a:p>
          <a:p>
            <a:r>
              <a:rPr lang="zh-CN" altLang="en-US" dirty="0"/>
              <a:t>变量以 </a:t>
            </a:r>
            <a:r>
              <a:rPr lang="en-US" altLang="zh-CN" dirty="0"/>
              <a:t>$ </a:t>
            </a:r>
            <a:r>
              <a:rPr lang="zh-CN" altLang="en-US" dirty="0"/>
              <a:t>符号开头，其后是变量的名称</a:t>
            </a:r>
          </a:p>
          <a:p>
            <a:r>
              <a:rPr lang="zh-CN" altLang="en-US" dirty="0"/>
              <a:t>变量名称必须以字母或下划线开头</a:t>
            </a:r>
          </a:p>
          <a:p>
            <a:r>
              <a:rPr lang="zh-CN" altLang="en-US" dirty="0"/>
              <a:t>变量名称不能以数字开头</a:t>
            </a:r>
          </a:p>
          <a:p>
            <a:r>
              <a:rPr lang="zh-CN" altLang="en-US" dirty="0"/>
              <a:t>变量名称只能包含字母数字字符和下划线（</a:t>
            </a:r>
            <a:r>
              <a:rPr lang="en-US" altLang="zh-CN" dirty="0"/>
              <a:t>A-z</a:t>
            </a:r>
            <a:r>
              <a:rPr lang="zh-CN" altLang="en-US" dirty="0"/>
              <a:t>、</a:t>
            </a:r>
            <a:r>
              <a:rPr lang="en-US" altLang="zh-CN" dirty="0"/>
              <a:t>0-9 </a:t>
            </a:r>
            <a:r>
              <a:rPr lang="zh-CN" altLang="en-US" dirty="0"/>
              <a:t>以及 </a:t>
            </a:r>
            <a:r>
              <a:rPr lang="en-US" altLang="zh-CN" dirty="0"/>
              <a:t>_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变量名称对大小写敏感（</a:t>
            </a:r>
            <a:r>
              <a:rPr lang="en-US" altLang="zh-CN" dirty="0"/>
              <a:t>$y </a:t>
            </a:r>
            <a:r>
              <a:rPr lang="zh-CN" altLang="en-US" dirty="0"/>
              <a:t>与 </a:t>
            </a:r>
            <a:r>
              <a:rPr lang="en-US" altLang="zh-CN" dirty="0"/>
              <a:t>$Y </a:t>
            </a:r>
            <a:r>
              <a:rPr lang="zh-CN" altLang="en-US" dirty="0"/>
              <a:t>是两个不同的变量）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5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1748" y="21124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数据类型</a:t>
            </a:r>
            <a:br>
              <a:rPr lang="zh-CN" altLang="en-US" dirty="0"/>
            </a:br>
            <a:r>
              <a:rPr lang="zh-CN" altLang="en-US" dirty="0"/>
              <a:t>整型 </a:t>
            </a:r>
            <a:r>
              <a:rPr lang="en-US" altLang="zh-CN" dirty="0"/>
              <a:t>integer</a:t>
            </a:r>
            <a:br>
              <a:rPr lang="en-US" altLang="zh-CN" dirty="0"/>
            </a:br>
            <a:r>
              <a:rPr lang="zh-CN" altLang="en-US" dirty="0"/>
              <a:t>浮点型 </a:t>
            </a:r>
            <a:r>
              <a:rPr lang="en-US" altLang="zh-CN" dirty="0"/>
              <a:t>float</a:t>
            </a:r>
            <a:br>
              <a:rPr lang="en-US" altLang="zh-CN" dirty="0"/>
            </a:br>
            <a:r>
              <a:rPr lang="zh-CN" altLang="en-US" dirty="0"/>
              <a:t>字符串 </a:t>
            </a:r>
            <a:r>
              <a:rPr lang="en-US" altLang="zh-CN" dirty="0"/>
              <a:t>string</a:t>
            </a:r>
            <a:br>
              <a:rPr lang="en-US" altLang="zh-CN" dirty="0"/>
            </a:br>
            <a:r>
              <a:rPr lang="zh-CN" altLang="en-US" dirty="0"/>
              <a:t>布尔类型 </a:t>
            </a:r>
            <a:r>
              <a:rPr lang="en-US" altLang="zh-CN" dirty="0" err="1"/>
              <a:t>boolean</a:t>
            </a:r>
            <a:br>
              <a:rPr lang="en-US" altLang="zh-CN" dirty="0"/>
            </a:br>
            <a:r>
              <a:rPr lang="zh-CN" altLang="en-US" dirty="0"/>
              <a:t>数组类型</a:t>
            </a:r>
            <a:r>
              <a:rPr lang="en-US" altLang="zh-CN" dirty="0"/>
              <a:t>array</a:t>
            </a:r>
          </a:p>
          <a:p>
            <a:r>
              <a:rPr lang="zh-CN" altLang="en-US" dirty="0"/>
              <a:t>对象</a:t>
            </a:r>
            <a:r>
              <a:rPr lang="en-US" altLang="zh-CN" dirty="0"/>
              <a:t>object</a:t>
            </a:r>
          </a:p>
          <a:p>
            <a:r>
              <a:rPr lang="zh-CN" altLang="en-US" dirty="0"/>
              <a:t>资源 </a:t>
            </a:r>
            <a:r>
              <a:rPr lang="en-US" altLang="zh-CN" dirty="0"/>
              <a:t>resource</a:t>
            </a:r>
          </a:p>
          <a:p>
            <a:r>
              <a:rPr lang="en-US" altLang="zh-CN" dirty="0"/>
              <a:t>NULL</a:t>
            </a:r>
            <a:br>
              <a:rPr lang="en-US" altLang="zh-CN" dirty="0"/>
            </a:br>
            <a:r>
              <a:rPr lang="zh-CN" altLang="en-US" dirty="0"/>
              <a:t>预定义变量</a:t>
            </a:r>
            <a:br>
              <a:rPr lang="zh-CN" altLang="en-US" dirty="0"/>
            </a:br>
            <a:r>
              <a:rPr lang="en-US" altLang="zh-CN" dirty="0"/>
              <a:t>$_GET</a:t>
            </a:r>
            <a:br>
              <a:rPr lang="en-US" altLang="zh-CN" dirty="0"/>
            </a:br>
            <a:r>
              <a:rPr lang="en-US" altLang="zh-CN" dirty="0"/>
              <a:t>$_POST</a:t>
            </a:r>
            <a:br>
              <a:rPr lang="en-US" altLang="zh-CN" dirty="0"/>
            </a:br>
            <a:r>
              <a:rPr lang="en-US" altLang="zh-CN" dirty="0"/>
              <a:t>$_COOKIE</a:t>
            </a:r>
          </a:p>
          <a:p>
            <a:r>
              <a:rPr lang="zh-CN" altLang="en-US" dirty="0"/>
              <a:t>常量</a:t>
            </a:r>
            <a:br>
              <a:rPr lang="zh-CN" altLang="en-US" dirty="0"/>
            </a:br>
            <a:r>
              <a:rPr lang="en-US" altLang="zh-CN" dirty="0"/>
              <a:t>define()</a:t>
            </a:r>
            <a:br>
              <a:rPr lang="en-US" altLang="zh-CN" dirty="0"/>
            </a:br>
            <a:r>
              <a:rPr lang="zh-CN" altLang="en-US" dirty="0"/>
              <a:t>运算符</a:t>
            </a:r>
            <a:br>
              <a:rPr lang="zh-CN" altLang="en-US" dirty="0"/>
            </a:br>
            <a:r>
              <a:rPr lang="zh-CN" altLang="en-US" dirty="0"/>
              <a:t>赋值运算符 </a:t>
            </a:r>
            <a:r>
              <a:rPr lang="en-US" altLang="zh-CN" dirty="0"/>
              <a:t>=</a:t>
            </a:r>
            <a:br>
              <a:rPr lang="en-US" altLang="zh-CN" dirty="0"/>
            </a:br>
            <a:r>
              <a:rPr lang="zh-CN" altLang="en-US" dirty="0"/>
              <a:t>算数运算符 </a:t>
            </a:r>
            <a:r>
              <a:rPr lang="en-US" altLang="zh-CN" dirty="0"/>
              <a:t>+ - * / %</a:t>
            </a:r>
            <a:br>
              <a:rPr lang="en-US" altLang="zh-CN" dirty="0"/>
            </a:br>
            <a:r>
              <a:rPr lang="zh-CN" altLang="en-US" dirty="0"/>
              <a:t>递增递减运算符 </a:t>
            </a:r>
            <a:r>
              <a:rPr lang="en-US" altLang="zh-CN" dirty="0" err="1"/>
              <a:t>i</a:t>
            </a:r>
            <a:r>
              <a:rPr lang="en-US" altLang="zh-CN" dirty="0"/>
              <a:t>++ ++</a:t>
            </a:r>
            <a:r>
              <a:rPr lang="en-US" altLang="zh-CN" dirty="0" err="1"/>
              <a:t>i</a:t>
            </a:r>
            <a:br>
              <a:rPr lang="en-US" altLang="zh-CN" dirty="0"/>
            </a:br>
            <a:r>
              <a:rPr lang="zh-CN" altLang="en-US" dirty="0"/>
              <a:t>字符串运算符 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逻辑运算符 ！ </a:t>
            </a:r>
            <a:r>
              <a:rPr lang="en-US" altLang="zh-CN" dirty="0"/>
              <a:t>and or </a:t>
            </a:r>
            <a:r>
              <a:rPr lang="en-US" altLang="zh-CN" dirty="0" err="1"/>
              <a:t>xor</a:t>
            </a:r>
            <a:br>
              <a:rPr lang="en-US" altLang="zh-CN" dirty="0"/>
            </a:br>
            <a:r>
              <a:rPr lang="zh-CN" altLang="en-US" dirty="0"/>
              <a:t>比较运算符 </a:t>
            </a:r>
            <a:r>
              <a:rPr lang="en-US" altLang="zh-CN" dirty="0"/>
              <a:t>== != === &gt; &gt;= &lt; &lt;=</a:t>
            </a:r>
            <a:br>
              <a:rPr lang="en-US" altLang="zh-CN" dirty="0"/>
            </a:br>
            <a:r>
              <a:rPr lang="zh-CN" altLang="en-US" dirty="0"/>
              <a:t>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34267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238</Words>
  <Application>Microsoft Office PowerPoint</Application>
  <PresentationFormat>宽屏</PresentationFormat>
  <Paragraphs>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方正兰亭细黑_GBK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认识变量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盛智博</cp:lastModifiedBy>
  <cp:revision>94</cp:revision>
  <dcterms:created xsi:type="dcterms:W3CDTF">2016-07-06T05:14:38Z</dcterms:created>
  <dcterms:modified xsi:type="dcterms:W3CDTF">2016-09-23T12:55:48Z</dcterms:modified>
</cp:coreProperties>
</file>