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0F0F0"/>
    <a:srgbClr val="DDDDDD"/>
    <a:srgbClr val="EAEAEA"/>
    <a:srgbClr val="D0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707" autoAdjust="0"/>
  </p:normalViewPr>
  <p:slideViewPr>
    <p:cSldViewPr>
      <p:cViewPr varScale="1">
        <p:scale>
          <a:sx n="124" d="100"/>
          <a:sy n="124" d="100"/>
        </p:scale>
        <p:origin x="1608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197F-62C9-431F-BC61-6D1A25F2E1C2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4660-21E5-43E2-9B90-B22B2C10D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2556106" y="715459"/>
            <a:ext cx="4320000" cy="4320000"/>
            <a:chOff x="2556106" y="715459"/>
            <a:chExt cx="4320000" cy="4320000"/>
          </a:xfrm>
        </p:grpSpPr>
        <p:sp>
          <p:nvSpPr>
            <p:cNvPr id="4" name="직사각형 3"/>
            <p:cNvSpPr/>
            <p:nvPr/>
          </p:nvSpPr>
          <p:spPr>
            <a:xfrm>
              <a:off x="2556106" y="715459"/>
              <a:ext cx="4320000" cy="4320000"/>
            </a:xfrm>
            <a:prstGeom prst="rect">
              <a:avLst/>
            </a:prstGeom>
            <a:solidFill>
              <a:srgbClr val="D0AF8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786050" y="928670"/>
              <a:ext cx="3888000" cy="3888000"/>
              <a:chOff x="2786050" y="928670"/>
              <a:chExt cx="3888000" cy="388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786050" y="928670"/>
                <a:ext cx="3888000" cy="388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786050" y="928670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786050" y="1141298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786050" y="1363427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786050" y="4594870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786050" y="1800973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786050" y="1579427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786050" y="2229601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786050" y="2445601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786050" y="2666044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786050" y="2015287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786050" y="2880941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86050" y="3095775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86050" y="3524403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86050" y="3740403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786050" y="3953031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786050" y="3310089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786050" y="4167928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2786051" y="928671"/>
              <a:ext cx="3888001" cy="3888000"/>
              <a:chOff x="2786049" y="928670"/>
              <a:chExt cx="3888001" cy="3888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786050" y="928670"/>
                <a:ext cx="3888000" cy="388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86049" y="936486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786050" y="1156928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786050" y="1371242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786050" y="4594870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786050" y="1800973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786050" y="1587242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786050" y="2229601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786050" y="2445601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786050" y="2666044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786050" y="2013272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786050" y="2880941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786050" y="3095775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786050" y="3524403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786050" y="3740403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786050" y="3953031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786050" y="3310089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786050" y="4167928"/>
                <a:ext cx="3888000" cy="216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타원 49"/>
            <p:cNvSpPr/>
            <p:nvPr/>
          </p:nvSpPr>
          <p:spPr>
            <a:xfrm>
              <a:off x="3409852" y="1556282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405547" y="2862904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699246" y="41433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4699246" y="2862904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997250" y="2861801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000760" y="41433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413362" y="41433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699246" y="1554879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997250" y="1552472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142976" y="2000240"/>
            <a:ext cx="158400" cy="158400"/>
            <a:chOff x="1142976" y="2000240"/>
            <a:chExt cx="158400" cy="158400"/>
          </a:xfrm>
        </p:grpSpPr>
        <p:sp>
          <p:nvSpPr>
            <p:cNvPr id="62" name="타원 61"/>
            <p:cNvSpPr/>
            <p:nvPr/>
          </p:nvSpPr>
          <p:spPr>
            <a:xfrm>
              <a:off x="1142976" y="2000240"/>
              <a:ext cx="158400" cy="158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1177901" y="2028815"/>
              <a:ext cx="90000" cy="90000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/>
          <p:cNvSpPr/>
          <p:nvPr/>
        </p:nvSpPr>
        <p:spPr>
          <a:xfrm>
            <a:off x="1127452" y="2500306"/>
            <a:ext cx="158400" cy="158400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58866ED-9F6D-4C17-8BC9-514305E5EED5}"/>
              </a:ext>
            </a:extLst>
          </p:cNvPr>
          <p:cNvGrpSpPr/>
          <p:nvPr/>
        </p:nvGrpSpPr>
        <p:grpSpPr>
          <a:xfrm>
            <a:off x="785786" y="3000372"/>
            <a:ext cx="158400" cy="158400"/>
            <a:chOff x="785786" y="3000372"/>
            <a:chExt cx="158400" cy="158400"/>
          </a:xfrm>
        </p:grpSpPr>
        <p:sp>
          <p:nvSpPr>
            <p:cNvPr id="53" name="타원 52"/>
            <p:cNvSpPr/>
            <p:nvPr/>
          </p:nvSpPr>
          <p:spPr>
            <a:xfrm rot="10800000">
              <a:off x="785786" y="3000372"/>
              <a:ext cx="158400" cy="158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9000">
                  <a:srgbClr val="C0C0C0"/>
                </a:gs>
                <a:gs pos="49000">
                  <a:srgbClr val="F0F0F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>
              <a:off x="819763" y="3026203"/>
              <a:ext cx="90000" cy="90000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A31E94D6-AC36-4403-B17B-6EF2509B343F}"/>
              </a:ext>
            </a:extLst>
          </p:cNvPr>
          <p:cNvSpPr/>
          <p:nvPr/>
        </p:nvSpPr>
        <p:spPr>
          <a:xfrm>
            <a:off x="1264389" y="3565608"/>
            <a:ext cx="158400" cy="1584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C527C-824B-4BB7-985A-1F5B87BD42D6}"/>
              </a:ext>
            </a:extLst>
          </p:cNvPr>
          <p:cNvSpPr txBox="1"/>
          <p:nvPr/>
        </p:nvSpPr>
        <p:spPr>
          <a:xfrm>
            <a:off x="904058" y="4752917"/>
            <a:ext cx="636236" cy="316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B22DCC-C150-45C3-A830-04B7C62A6478}"/>
              </a:ext>
            </a:extLst>
          </p:cNvPr>
          <p:cNvSpPr txBox="1"/>
          <p:nvPr/>
        </p:nvSpPr>
        <p:spPr>
          <a:xfrm>
            <a:off x="911428" y="5301208"/>
            <a:ext cx="63623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8EAF0D-AF27-4220-A9B3-4F88659D1C88}"/>
              </a:ext>
            </a:extLst>
          </p:cNvPr>
          <p:cNvSpPr txBox="1"/>
          <p:nvPr/>
        </p:nvSpPr>
        <p:spPr>
          <a:xfrm>
            <a:off x="4628966" y="5770897"/>
            <a:ext cx="636236" cy="316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A10B0DD1-A490-4034-AB5F-E641C11EE310}"/>
              </a:ext>
            </a:extLst>
          </p:cNvPr>
          <p:cNvSpPr/>
          <p:nvPr/>
        </p:nvSpPr>
        <p:spPr>
          <a:xfrm>
            <a:off x="1314778" y="3601923"/>
            <a:ext cx="72008" cy="136608"/>
          </a:xfrm>
          <a:prstGeom prst="arc">
            <a:avLst/>
          </a:prstGeom>
          <a:ln>
            <a:solidFill>
              <a:srgbClr val="EAEA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A31043-0C98-4E88-ADB2-324C356E044B}"/>
              </a:ext>
            </a:extLst>
          </p:cNvPr>
          <p:cNvGrpSpPr/>
          <p:nvPr/>
        </p:nvGrpSpPr>
        <p:grpSpPr>
          <a:xfrm>
            <a:off x="1063776" y="3980511"/>
            <a:ext cx="158400" cy="158400"/>
            <a:chOff x="1735026" y="4035380"/>
            <a:chExt cx="158400" cy="1584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11BBBEF-93A8-46C2-A6DF-0E018452B312}"/>
                </a:ext>
              </a:extLst>
            </p:cNvPr>
            <p:cNvSpPr/>
            <p:nvPr/>
          </p:nvSpPr>
          <p:spPr>
            <a:xfrm rot="10800000">
              <a:off x="1735026" y="4035380"/>
              <a:ext cx="158400" cy="158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9000">
                  <a:srgbClr val="C0C0C0"/>
                </a:gs>
                <a:gs pos="49000">
                  <a:srgbClr val="F0F0F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06FCD2E-2204-418D-BD0C-E717D11D257B}"/>
                </a:ext>
              </a:extLst>
            </p:cNvPr>
            <p:cNvSpPr/>
            <p:nvPr/>
          </p:nvSpPr>
          <p:spPr>
            <a:xfrm>
              <a:off x="1769002" y="4069580"/>
              <a:ext cx="90000" cy="9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086439-8DDB-4886-B5DA-594B9B8A9E29}"/>
              </a:ext>
            </a:extLst>
          </p:cNvPr>
          <p:cNvGrpSpPr/>
          <p:nvPr/>
        </p:nvGrpSpPr>
        <p:grpSpPr>
          <a:xfrm>
            <a:off x="540769" y="3939343"/>
            <a:ext cx="158400" cy="158400"/>
            <a:chOff x="539552" y="3780943"/>
            <a:chExt cx="158400" cy="15840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903DB68-E856-4618-AE23-15922D5D4A31}"/>
                </a:ext>
              </a:extLst>
            </p:cNvPr>
            <p:cNvSpPr/>
            <p:nvPr/>
          </p:nvSpPr>
          <p:spPr>
            <a:xfrm rot="10800000">
              <a:off x="539552" y="3780943"/>
              <a:ext cx="158400" cy="158400"/>
            </a:xfrm>
            <a:prstGeom prst="ellipse">
              <a:avLst/>
            </a:prstGeom>
            <a:gradFill flip="none" rotWithShape="1">
              <a:gsLst>
                <a:gs pos="18000">
                  <a:schemeClr val="tx1">
                    <a:lumMod val="75000"/>
                    <a:lumOff val="25000"/>
                  </a:schemeClr>
                </a:gs>
                <a:gs pos="12000">
                  <a:schemeClr val="tx1"/>
                </a:gs>
                <a:gs pos="54000">
                  <a:schemeClr val="tx1">
                    <a:lumMod val="85000"/>
                    <a:lumOff val="15000"/>
                  </a:schemeClr>
                </a:gs>
                <a:gs pos="41000">
                  <a:schemeClr val="tx1">
                    <a:lumMod val="75000"/>
                    <a:lumOff val="25000"/>
                  </a:schemeClr>
                </a:gs>
                <a:gs pos="73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E16FD0B-2DC3-4672-90AD-C7C9F034E187}"/>
                </a:ext>
              </a:extLst>
            </p:cNvPr>
            <p:cNvSpPr/>
            <p:nvPr/>
          </p:nvSpPr>
          <p:spPr>
            <a:xfrm>
              <a:off x="573752" y="3815143"/>
              <a:ext cx="90000" cy="9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BAB3B44-FB40-4A2A-936F-6F8AD2CCFE6A}"/>
              </a:ext>
            </a:extLst>
          </p:cNvPr>
          <p:cNvSpPr txBox="1"/>
          <p:nvPr/>
        </p:nvSpPr>
        <p:spPr>
          <a:xfrm>
            <a:off x="2838300" y="5911709"/>
            <a:ext cx="636236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놓아보기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C586A9-71C7-4A55-9358-66F4B8D30AFB}"/>
              </a:ext>
            </a:extLst>
          </p:cNvPr>
          <p:cNvSpPr txBox="1"/>
          <p:nvPr/>
        </p:nvSpPr>
        <p:spPr>
          <a:xfrm>
            <a:off x="2840533" y="6309320"/>
            <a:ext cx="636236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재생하기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BFB7274-5A08-4A3E-B60C-6B8DCDF2134E}"/>
              </a:ext>
            </a:extLst>
          </p:cNvPr>
          <p:cNvGrpSpPr/>
          <p:nvPr/>
        </p:nvGrpSpPr>
        <p:grpSpPr>
          <a:xfrm>
            <a:off x="1876873" y="3632403"/>
            <a:ext cx="158400" cy="158400"/>
            <a:chOff x="1876873" y="3632403"/>
            <a:chExt cx="158400" cy="15840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EC63489-8072-4EBC-92B7-4B06F0D8AA8A}"/>
                </a:ext>
              </a:extLst>
            </p:cNvPr>
            <p:cNvSpPr/>
            <p:nvPr/>
          </p:nvSpPr>
          <p:spPr>
            <a:xfrm rot="10800000">
              <a:off x="1876873" y="3632403"/>
              <a:ext cx="158400" cy="158400"/>
            </a:xfrm>
            <a:prstGeom prst="ellipse">
              <a:avLst/>
            </a:prstGeom>
            <a:gradFill flip="none" rotWithShape="1">
              <a:gsLst>
                <a:gs pos="18000">
                  <a:schemeClr val="tx1">
                    <a:lumMod val="75000"/>
                    <a:lumOff val="25000"/>
                  </a:schemeClr>
                </a:gs>
                <a:gs pos="0">
                  <a:schemeClr val="tx1"/>
                </a:gs>
                <a:gs pos="54000">
                  <a:schemeClr val="tx1">
                    <a:lumMod val="85000"/>
                    <a:lumOff val="15000"/>
                  </a:schemeClr>
                </a:gs>
                <a:gs pos="41000">
                  <a:schemeClr val="tx1">
                    <a:lumMod val="75000"/>
                    <a:lumOff val="25000"/>
                  </a:schemeClr>
                </a:gs>
                <a:gs pos="73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7450AFB3-50EE-4439-ACC5-43FDCAE6E109}"/>
                </a:ext>
              </a:extLst>
            </p:cNvPr>
            <p:cNvSpPr/>
            <p:nvPr/>
          </p:nvSpPr>
          <p:spPr>
            <a:xfrm>
              <a:off x="1911128" y="3656093"/>
              <a:ext cx="90000" cy="90000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D71B725E-AC57-4FF5-BEF9-41218F6D1F0A}"/>
              </a:ext>
            </a:extLst>
          </p:cNvPr>
          <p:cNvSpPr/>
          <p:nvPr/>
        </p:nvSpPr>
        <p:spPr>
          <a:xfrm rot="10800000">
            <a:off x="1476415" y="4324703"/>
            <a:ext cx="158400" cy="158400"/>
          </a:xfrm>
          <a:prstGeom prst="ellipse">
            <a:avLst/>
          </a:prstGeom>
          <a:gradFill flip="none" rotWithShape="1">
            <a:gsLst>
              <a:gs pos="18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  <a:gs pos="54000">
                <a:schemeClr val="tx1">
                  <a:lumMod val="85000"/>
                  <a:lumOff val="15000"/>
                </a:schemeClr>
              </a:gs>
              <a:gs pos="41000">
                <a:schemeClr val="tx1">
                  <a:lumMod val="75000"/>
                  <a:lumOff val="25000"/>
                </a:schemeClr>
              </a:gs>
              <a:gs pos="73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619F57D-012A-4C0D-AA2C-690A0D83601F}"/>
              </a:ext>
            </a:extLst>
          </p:cNvPr>
          <p:cNvSpPr/>
          <p:nvPr/>
        </p:nvSpPr>
        <p:spPr>
          <a:xfrm rot="10800000">
            <a:off x="1190454" y="4336141"/>
            <a:ext cx="158400" cy="158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9000">
                <a:srgbClr val="C0C0C0"/>
              </a:gs>
              <a:gs pos="49000">
                <a:srgbClr val="F0F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B8BB1117-45C7-42A5-A7D2-9B54CF5A615A}"/>
              </a:ext>
            </a:extLst>
          </p:cNvPr>
          <p:cNvSpPr/>
          <p:nvPr/>
        </p:nvSpPr>
        <p:spPr>
          <a:xfrm>
            <a:off x="1264389" y="4252851"/>
            <a:ext cx="312735" cy="71354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DEC1BFE2-FFAA-451C-AC04-F02492130475}"/>
              </a:ext>
            </a:extLst>
          </p:cNvPr>
          <p:cNvGrpSpPr/>
          <p:nvPr/>
        </p:nvGrpSpPr>
        <p:grpSpPr>
          <a:xfrm>
            <a:off x="3347864" y="1216480"/>
            <a:ext cx="3358800" cy="3362400"/>
            <a:chOff x="3347864" y="1216480"/>
            <a:chExt cx="4320000" cy="4320000"/>
          </a:xfrm>
        </p:grpSpPr>
        <p:grpSp>
          <p:nvGrpSpPr>
            <p:cNvPr id="362" name="그룹 361">
              <a:extLst>
                <a:ext uri="{FF2B5EF4-FFF2-40B4-BE49-F238E27FC236}">
                  <a16:creationId xmlns:a16="http://schemas.microsoft.com/office/drawing/2014/main" id="{F6D54303-12B9-4E47-AFFB-254F2FAFC19C}"/>
                </a:ext>
              </a:extLst>
            </p:cNvPr>
            <p:cNvGrpSpPr/>
            <p:nvPr/>
          </p:nvGrpSpPr>
          <p:grpSpPr>
            <a:xfrm>
              <a:off x="3347864" y="1216480"/>
              <a:ext cx="4320000" cy="4320000"/>
              <a:chOff x="0" y="0"/>
              <a:chExt cx="4320000" cy="43200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CD4EE68-BE57-4EA9-88C8-96A77EEF15AB}"/>
                  </a:ext>
                </a:extLst>
              </p:cNvPr>
              <p:cNvSpPr/>
              <p:nvPr/>
            </p:nvSpPr>
            <p:spPr>
              <a:xfrm>
                <a:off x="0" y="0"/>
                <a:ext cx="4320000" cy="4320000"/>
              </a:xfrm>
              <a:prstGeom prst="rect">
                <a:avLst/>
              </a:prstGeom>
              <a:solidFill>
                <a:srgbClr val="D0A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175818C5-22A4-44C1-B6B9-171C74E4CB44}"/>
                  </a:ext>
                </a:extLst>
              </p:cNvPr>
              <p:cNvGrpSpPr/>
              <p:nvPr/>
            </p:nvGrpSpPr>
            <p:grpSpPr>
              <a:xfrm>
                <a:off x="216000" y="216000"/>
                <a:ext cx="432024" cy="3888000"/>
                <a:chOff x="216000" y="216000"/>
                <a:chExt cx="432024" cy="388800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BA203A8-D6FA-44AE-952C-A15FD4941783}"/>
                    </a:ext>
                  </a:extLst>
                </p:cNvPr>
                <p:cNvSpPr/>
                <p:nvPr/>
              </p:nvSpPr>
              <p:spPr>
                <a:xfrm>
                  <a:off x="216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1180BAB-3877-4487-BD3E-6F98E724AEF5}"/>
                    </a:ext>
                  </a:extLst>
                </p:cNvPr>
                <p:cNvSpPr/>
                <p:nvPr/>
              </p:nvSpPr>
              <p:spPr>
                <a:xfrm>
                  <a:off x="216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D68D5E1-90C5-4732-8A63-29E9D2ED72FE}"/>
                    </a:ext>
                  </a:extLst>
                </p:cNvPr>
                <p:cNvSpPr/>
                <p:nvPr/>
              </p:nvSpPr>
              <p:spPr>
                <a:xfrm>
                  <a:off x="216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1F41748-ACD5-4F3E-BD65-4B567A053EB3}"/>
                    </a:ext>
                  </a:extLst>
                </p:cNvPr>
                <p:cNvSpPr/>
                <p:nvPr/>
              </p:nvSpPr>
              <p:spPr>
                <a:xfrm>
                  <a:off x="216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23EEE28-A4A9-417F-9342-4A68A3C9FB7F}"/>
                    </a:ext>
                  </a:extLst>
                </p:cNvPr>
                <p:cNvSpPr/>
                <p:nvPr/>
              </p:nvSpPr>
              <p:spPr>
                <a:xfrm>
                  <a:off x="216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46A1231-D4DF-4055-80C1-F4524E12A613}"/>
                    </a:ext>
                  </a:extLst>
                </p:cNvPr>
                <p:cNvSpPr/>
                <p:nvPr/>
              </p:nvSpPr>
              <p:spPr>
                <a:xfrm>
                  <a:off x="216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2961705-AF4F-45F0-92D7-7BB2D6829919}"/>
                    </a:ext>
                  </a:extLst>
                </p:cNvPr>
                <p:cNvSpPr/>
                <p:nvPr/>
              </p:nvSpPr>
              <p:spPr>
                <a:xfrm>
                  <a:off x="216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E1D5AFEF-37C2-4CB0-8F58-9715A25E228E}"/>
                    </a:ext>
                  </a:extLst>
                </p:cNvPr>
                <p:cNvSpPr/>
                <p:nvPr/>
              </p:nvSpPr>
              <p:spPr>
                <a:xfrm>
                  <a:off x="216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87C543D-7EF1-4B50-AB2E-6FC4B0723FF7}"/>
                    </a:ext>
                  </a:extLst>
                </p:cNvPr>
                <p:cNvSpPr/>
                <p:nvPr/>
              </p:nvSpPr>
              <p:spPr>
                <a:xfrm>
                  <a:off x="216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82137A3E-435E-443C-877E-5F3CC4605708}"/>
                    </a:ext>
                  </a:extLst>
                </p:cNvPr>
                <p:cNvSpPr/>
                <p:nvPr/>
              </p:nvSpPr>
              <p:spPr>
                <a:xfrm>
                  <a:off x="216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85162CF-C8E6-451A-89E0-95CBDCBD97CB}"/>
                    </a:ext>
                  </a:extLst>
                </p:cNvPr>
                <p:cNvSpPr/>
                <p:nvPr/>
              </p:nvSpPr>
              <p:spPr>
                <a:xfrm>
                  <a:off x="216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83F35EC-6435-4B5D-8DB3-BE6EB22363E7}"/>
                    </a:ext>
                  </a:extLst>
                </p:cNvPr>
                <p:cNvSpPr/>
                <p:nvPr/>
              </p:nvSpPr>
              <p:spPr>
                <a:xfrm>
                  <a:off x="216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7E786B29-5A9E-4608-A4A9-CF34BE56AF28}"/>
                    </a:ext>
                  </a:extLst>
                </p:cNvPr>
                <p:cNvSpPr/>
                <p:nvPr/>
              </p:nvSpPr>
              <p:spPr>
                <a:xfrm>
                  <a:off x="216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6477390-F514-457B-96ED-A3AD3D12CE17}"/>
                    </a:ext>
                  </a:extLst>
                </p:cNvPr>
                <p:cNvSpPr/>
                <p:nvPr/>
              </p:nvSpPr>
              <p:spPr>
                <a:xfrm>
                  <a:off x="216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3F34774-33B1-45DF-986F-C15D6EAD5474}"/>
                    </a:ext>
                  </a:extLst>
                </p:cNvPr>
                <p:cNvSpPr/>
                <p:nvPr/>
              </p:nvSpPr>
              <p:spPr>
                <a:xfrm>
                  <a:off x="216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E036CB33-28C4-4709-B6A0-0332BE5EAC20}"/>
                    </a:ext>
                  </a:extLst>
                </p:cNvPr>
                <p:cNvSpPr/>
                <p:nvPr/>
              </p:nvSpPr>
              <p:spPr>
                <a:xfrm>
                  <a:off x="216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9D4A6CE-3BC1-4716-99FD-2B0C74AFC0F0}"/>
                    </a:ext>
                  </a:extLst>
                </p:cNvPr>
                <p:cNvSpPr/>
                <p:nvPr/>
              </p:nvSpPr>
              <p:spPr>
                <a:xfrm>
                  <a:off x="216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4A3AC62-B2C7-4AFE-9FD3-459549B3F1E3}"/>
                    </a:ext>
                  </a:extLst>
                </p:cNvPr>
                <p:cNvSpPr/>
                <p:nvPr/>
              </p:nvSpPr>
              <p:spPr>
                <a:xfrm>
                  <a:off x="216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660BAFE-6472-43F8-A94D-20D84685F2F1}"/>
                    </a:ext>
                  </a:extLst>
                </p:cNvPr>
                <p:cNvSpPr/>
                <p:nvPr/>
              </p:nvSpPr>
              <p:spPr>
                <a:xfrm>
                  <a:off x="432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376096E7-2386-4009-97F3-57B8769C5044}"/>
                    </a:ext>
                  </a:extLst>
                </p:cNvPr>
                <p:cNvSpPr/>
                <p:nvPr/>
              </p:nvSpPr>
              <p:spPr>
                <a:xfrm>
                  <a:off x="432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283DDAB4-D089-4E33-B66A-B323005A1176}"/>
                    </a:ext>
                  </a:extLst>
                </p:cNvPr>
                <p:cNvSpPr/>
                <p:nvPr/>
              </p:nvSpPr>
              <p:spPr>
                <a:xfrm>
                  <a:off x="432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E4290CF-6679-4619-8AB7-CA6FF3242493}"/>
                    </a:ext>
                  </a:extLst>
                </p:cNvPr>
                <p:cNvSpPr/>
                <p:nvPr/>
              </p:nvSpPr>
              <p:spPr>
                <a:xfrm>
                  <a:off x="432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170ADF7-1688-4DB6-BE56-7FCB14ADF708}"/>
                    </a:ext>
                  </a:extLst>
                </p:cNvPr>
                <p:cNvSpPr/>
                <p:nvPr/>
              </p:nvSpPr>
              <p:spPr>
                <a:xfrm>
                  <a:off x="432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AE01728-6766-4450-B9AC-2951E0663DBA}"/>
                    </a:ext>
                  </a:extLst>
                </p:cNvPr>
                <p:cNvSpPr/>
                <p:nvPr/>
              </p:nvSpPr>
              <p:spPr>
                <a:xfrm>
                  <a:off x="432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14DDDED0-A7A0-4FD3-A378-457F73B52B57}"/>
                    </a:ext>
                  </a:extLst>
                </p:cNvPr>
                <p:cNvSpPr/>
                <p:nvPr/>
              </p:nvSpPr>
              <p:spPr>
                <a:xfrm>
                  <a:off x="432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35CCBDBF-3874-4DBC-B03C-2850BB074EEB}"/>
                    </a:ext>
                  </a:extLst>
                </p:cNvPr>
                <p:cNvSpPr/>
                <p:nvPr/>
              </p:nvSpPr>
              <p:spPr>
                <a:xfrm>
                  <a:off x="432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C88A09C1-BF8F-4D2C-8626-275BF54420A9}"/>
                    </a:ext>
                  </a:extLst>
                </p:cNvPr>
                <p:cNvSpPr/>
                <p:nvPr/>
              </p:nvSpPr>
              <p:spPr>
                <a:xfrm>
                  <a:off x="432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2EA195A5-35A8-4BD4-97F9-B9704D4776F5}"/>
                    </a:ext>
                  </a:extLst>
                </p:cNvPr>
                <p:cNvSpPr/>
                <p:nvPr/>
              </p:nvSpPr>
              <p:spPr>
                <a:xfrm>
                  <a:off x="432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CBE3A27-C71D-4DF0-99B8-7E222E5C8B2F}"/>
                    </a:ext>
                  </a:extLst>
                </p:cNvPr>
                <p:cNvSpPr/>
                <p:nvPr/>
              </p:nvSpPr>
              <p:spPr>
                <a:xfrm>
                  <a:off x="432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1A5E0C30-6257-4127-A2DC-67AEEE1B4C51}"/>
                    </a:ext>
                  </a:extLst>
                </p:cNvPr>
                <p:cNvSpPr/>
                <p:nvPr/>
              </p:nvSpPr>
              <p:spPr>
                <a:xfrm>
                  <a:off x="432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102C0E30-412A-4BB2-ACA0-503F6B582532}"/>
                    </a:ext>
                  </a:extLst>
                </p:cNvPr>
                <p:cNvSpPr/>
                <p:nvPr/>
              </p:nvSpPr>
              <p:spPr>
                <a:xfrm>
                  <a:off x="432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3CC9D983-47C4-49E1-8869-969FE4FC2285}"/>
                    </a:ext>
                  </a:extLst>
                </p:cNvPr>
                <p:cNvSpPr/>
                <p:nvPr/>
              </p:nvSpPr>
              <p:spPr>
                <a:xfrm>
                  <a:off x="432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B8342A80-5121-45A0-8850-7AAC5B3686D7}"/>
                    </a:ext>
                  </a:extLst>
                </p:cNvPr>
                <p:cNvSpPr/>
                <p:nvPr/>
              </p:nvSpPr>
              <p:spPr>
                <a:xfrm>
                  <a:off x="432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CA12C513-CF46-44C9-8079-9711B2B273A8}"/>
                    </a:ext>
                  </a:extLst>
                </p:cNvPr>
                <p:cNvSpPr/>
                <p:nvPr/>
              </p:nvSpPr>
              <p:spPr>
                <a:xfrm>
                  <a:off x="432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C344E862-0FD4-405D-A341-287953B238E0}"/>
                    </a:ext>
                  </a:extLst>
                </p:cNvPr>
                <p:cNvSpPr/>
                <p:nvPr/>
              </p:nvSpPr>
              <p:spPr>
                <a:xfrm>
                  <a:off x="432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A319B558-2358-47A3-B99F-98FB0FFCB695}"/>
                    </a:ext>
                  </a:extLst>
                </p:cNvPr>
                <p:cNvSpPr/>
                <p:nvPr/>
              </p:nvSpPr>
              <p:spPr>
                <a:xfrm>
                  <a:off x="432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5F5061B6-94CE-44DC-8955-EAFD59D29505}"/>
                  </a:ext>
                </a:extLst>
              </p:cNvPr>
              <p:cNvGrpSpPr/>
              <p:nvPr/>
            </p:nvGrpSpPr>
            <p:grpSpPr>
              <a:xfrm>
                <a:off x="648000" y="216000"/>
                <a:ext cx="432024" cy="3888000"/>
                <a:chOff x="216000" y="216000"/>
                <a:chExt cx="432024" cy="3888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F4F21289-B853-4460-A218-84C78E8513AF}"/>
                    </a:ext>
                  </a:extLst>
                </p:cNvPr>
                <p:cNvSpPr/>
                <p:nvPr/>
              </p:nvSpPr>
              <p:spPr>
                <a:xfrm>
                  <a:off x="216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A6DEBC0-8FA7-4DD7-AB26-BDE49777F0C0}"/>
                    </a:ext>
                  </a:extLst>
                </p:cNvPr>
                <p:cNvSpPr/>
                <p:nvPr/>
              </p:nvSpPr>
              <p:spPr>
                <a:xfrm>
                  <a:off x="216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51B9C37-A8D4-4285-A982-11DD0EA337E6}"/>
                    </a:ext>
                  </a:extLst>
                </p:cNvPr>
                <p:cNvSpPr/>
                <p:nvPr/>
              </p:nvSpPr>
              <p:spPr>
                <a:xfrm>
                  <a:off x="216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8472147-CEAD-4B04-8A48-9FC9A8F8A7F8}"/>
                    </a:ext>
                  </a:extLst>
                </p:cNvPr>
                <p:cNvSpPr/>
                <p:nvPr/>
              </p:nvSpPr>
              <p:spPr>
                <a:xfrm>
                  <a:off x="216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7A54022C-BC69-46B1-8499-125233E94862}"/>
                    </a:ext>
                  </a:extLst>
                </p:cNvPr>
                <p:cNvSpPr/>
                <p:nvPr/>
              </p:nvSpPr>
              <p:spPr>
                <a:xfrm>
                  <a:off x="216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EA6AF562-1593-442E-B5B0-B60984366769}"/>
                    </a:ext>
                  </a:extLst>
                </p:cNvPr>
                <p:cNvSpPr/>
                <p:nvPr/>
              </p:nvSpPr>
              <p:spPr>
                <a:xfrm>
                  <a:off x="216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EA02851-3CD5-4FE3-9921-F7C09101E932}"/>
                    </a:ext>
                  </a:extLst>
                </p:cNvPr>
                <p:cNvSpPr/>
                <p:nvPr/>
              </p:nvSpPr>
              <p:spPr>
                <a:xfrm>
                  <a:off x="216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6DA1D5D5-F841-4D83-9F1D-DA09515A7CF1}"/>
                    </a:ext>
                  </a:extLst>
                </p:cNvPr>
                <p:cNvSpPr/>
                <p:nvPr/>
              </p:nvSpPr>
              <p:spPr>
                <a:xfrm>
                  <a:off x="216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3AA70749-993B-4F9F-8C6C-E56026FC8EF4}"/>
                    </a:ext>
                  </a:extLst>
                </p:cNvPr>
                <p:cNvSpPr/>
                <p:nvPr/>
              </p:nvSpPr>
              <p:spPr>
                <a:xfrm>
                  <a:off x="216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454CB7D6-0159-461D-955D-2A265362CBDC}"/>
                    </a:ext>
                  </a:extLst>
                </p:cNvPr>
                <p:cNvSpPr/>
                <p:nvPr/>
              </p:nvSpPr>
              <p:spPr>
                <a:xfrm>
                  <a:off x="216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225F9E3-9514-4F66-9AC2-69C9DFE0C82F}"/>
                    </a:ext>
                  </a:extLst>
                </p:cNvPr>
                <p:cNvSpPr/>
                <p:nvPr/>
              </p:nvSpPr>
              <p:spPr>
                <a:xfrm>
                  <a:off x="216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CED38A-D894-48F4-93CE-C989B3409923}"/>
                    </a:ext>
                  </a:extLst>
                </p:cNvPr>
                <p:cNvSpPr/>
                <p:nvPr/>
              </p:nvSpPr>
              <p:spPr>
                <a:xfrm>
                  <a:off x="216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F1287098-7759-4578-9189-DBA4E3C9D020}"/>
                    </a:ext>
                  </a:extLst>
                </p:cNvPr>
                <p:cNvSpPr/>
                <p:nvPr/>
              </p:nvSpPr>
              <p:spPr>
                <a:xfrm>
                  <a:off x="216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69375011-EDFA-469C-811C-2C1D8D1040F2}"/>
                    </a:ext>
                  </a:extLst>
                </p:cNvPr>
                <p:cNvSpPr/>
                <p:nvPr/>
              </p:nvSpPr>
              <p:spPr>
                <a:xfrm>
                  <a:off x="216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9471D7E6-AEC1-4EE9-9F6C-AEA828E9DA54}"/>
                    </a:ext>
                  </a:extLst>
                </p:cNvPr>
                <p:cNvSpPr/>
                <p:nvPr/>
              </p:nvSpPr>
              <p:spPr>
                <a:xfrm>
                  <a:off x="216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5B3CB3BE-26D6-43EE-A9FC-E15EB4D3A319}"/>
                    </a:ext>
                  </a:extLst>
                </p:cNvPr>
                <p:cNvSpPr/>
                <p:nvPr/>
              </p:nvSpPr>
              <p:spPr>
                <a:xfrm>
                  <a:off x="216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26DCB407-4D11-4631-AACC-8000B4C7AC49}"/>
                    </a:ext>
                  </a:extLst>
                </p:cNvPr>
                <p:cNvSpPr/>
                <p:nvPr/>
              </p:nvSpPr>
              <p:spPr>
                <a:xfrm>
                  <a:off x="216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4397F93-F9BA-48F0-ACAF-007952ACF5E1}"/>
                    </a:ext>
                  </a:extLst>
                </p:cNvPr>
                <p:cNvSpPr/>
                <p:nvPr/>
              </p:nvSpPr>
              <p:spPr>
                <a:xfrm>
                  <a:off x="216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FAC6660F-AF74-4E23-A8FD-30579D4C348C}"/>
                    </a:ext>
                  </a:extLst>
                </p:cNvPr>
                <p:cNvSpPr/>
                <p:nvPr/>
              </p:nvSpPr>
              <p:spPr>
                <a:xfrm>
                  <a:off x="432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7EC2257D-751A-41E8-9D83-0E69FF7D2A46}"/>
                    </a:ext>
                  </a:extLst>
                </p:cNvPr>
                <p:cNvSpPr/>
                <p:nvPr/>
              </p:nvSpPr>
              <p:spPr>
                <a:xfrm>
                  <a:off x="432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0925CE73-4F41-4EA6-A070-F47E29F0B955}"/>
                    </a:ext>
                  </a:extLst>
                </p:cNvPr>
                <p:cNvSpPr/>
                <p:nvPr/>
              </p:nvSpPr>
              <p:spPr>
                <a:xfrm>
                  <a:off x="432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9D1B707E-2AE5-4464-9990-DB08A0AFFA89}"/>
                    </a:ext>
                  </a:extLst>
                </p:cNvPr>
                <p:cNvSpPr/>
                <p:nvPr/>
              </p:nvSpPr>
              <p:spPr>
                <a:xfrm>
                  <a:off x="432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1327CFF3-6C0A-4B29-9EE9-8B2D09AA42B8}"/>
                    </a:ext>
                  </a:extLst>
                </p:cNvPr>
                <p:cNvSpPr/>
                <p:nvPr/>
              </p:nvSpPr>
              <p:spPr>
                <a:xfrm>
                  <a:off x="432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6E67D86A-1CB5-4C72-9523-1A2BADC4E440}"/>
                    </a:ext>
                  </a:extLst>
                </p:cNvPr>
                <p:cNvSpPr/>
                <p:nvPr/>
              </p:nvSpPr>
              <p:spPr>
                <a:xfrm>
                  <a:off x="432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FF418BB8-E433-4E87-A156-9C334E5FFE6B}"/>
                    </a:ext>
                  </a:extLst>
                </p:cNvPr>
                <p:cNvSpPr/>
                <p:nvPr/>
              </p:nvSpPr>
              <p:spPr>
                <a:xfrm>
                  <a:off x="432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178E00FD-D112-4E0F-A395-AA770796CF12}"/>
                    </a:ext>
                  </a:extLst>
                </p:cNvPr>
                <p:cNvSpPr/>
                <p:nvPr/>
              </p:nvSpPr>
              <p:spPr>
                <a:xfrm>
                  <a:off x="432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7EE63721-8799-4D79-A743-3E1ED16C2B79}"/>
                    </a:ext>
                  </a:extLst>
                </p:cNvPr>
                <p:cNvSpPr/>
                <p:nvPr/>
              </p:nvSpPr>
              <p:spPr>
                <a:xfrm>
                  <a:off x="432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20B8CD1-01FC-4D1D-A5C7-1A39AB8905A4}"/>
                    </a:ext>
                  </a:extLst>
                </p:cNvPr>
                <p:cNvSpPr/>
                <p:nvPr/>
              </p:nvSpPr>
              <p:spPr>
                <a:xfrm>
                  <a:off x="432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26AB1164-7036-4BD8-AA63-EA08BF4F3F2C}"/>
                    </a:ext>
                  </a:extLst>
                </p:cNvPr>
                <p:cNvSpPr/>
                <p:nvPr/>
              </p:nvSpPr>
              <p:spPr>
                <a:xfrm>
                  <a:off x="432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FA119886-ECF9-4FEE-A164-80D3CB517B59}"/>
                    </a:ext>
                  </a:extLst>
                </p:cNvPr>
                <p:cNvSpPr/>
                <p:nvPr/>
              </p:nvSpPr>
              <p:spPr>
                <a:xfrm>
                  <a:off x="432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CA9AAD2D-D7FE-48EF-A846-4B9543B445EF}"/>
                    </a:ext>
                  </a:extLst>
                </p:cNvPr>
                <p:cNvSpPr/>
                <p:nvPr/>
              </p:nvSpPr>
              <p:spPr>
                <a:xfrm>
                  <a:off x="432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84593DD1-7DDC-44D5-A2BD-1F5F68FBA96D}"/>
                    </a:ext>
                  </a:extLst>
                </p:cNvPr>
                <p:cNvSpPr/>
                <p:nvPr/>
              </p:nvSpPr>
              <p:spPr>
                <a:xfrm>
                  <a:off x="432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02B1F16-2B04-4D18-BB09-BCB1B2CF927E}"/>
                    </a:ext>
                  </a:extLst>
                </p:cNvPr>
                <p:cNvSpPr/>
                <p:nvPr/>
              </p:nvSpPr>
              <p:spPr>
                <a:xfrm>
                  <a:off x="432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E0FAA8D8-0C33-46E1-A21D-52C6EB2FED8E}"/>
                    </a:ext>
                  </a:extLst>
                </p:cNvPr>
                <p:cNvSpPr/>
                <p:nvPr/>
              </p:nvSpPr>
              <p:spPr>
                <a:xfrm>
                  <a:off x="432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2297F801-7631-450A-899C-8AF301FAB053}"/>
                    </a:ext>
                  </a:extLst>
                </p:cNvPr>
                <p:cNvSpPr/>
                <p:nvPr/>
              </p:nvSpPr>
              <p:spPr>
                <a:xfrm>
                  <a:off x="432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882504CD-6A6B-4291-BECB-F1C6DCEC6274}"/>
                    </a:ext>
                  </a:extLst>
                </p:cNvPr>
                <p:cNvSpPr/>
                <p:nvPr/>
              </p:nvSpPr>
              <p:spPr>
                <a:xfrm>
                  <a:off x="432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96807F71-7C07-4984-AA6C-D8710D70AAC9}"/>
                  </a:ext>
                </a:extLst>
              </p:cNvPr>
              <p:cNvGrpSpPr/>
              <p:nvPr/>
            </p:nvGrpSpPr>
            <p:grpSpPr>
              <a:xfrm>
                <a:off x="1512000" y="216000"/>
                <a:ext cx="432024" cy="3888000"/>
                <a:chOff x="216000" y="216000"/>
                <a:chExt cx="432024" cy="3888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EA371AC9-F767-493E-9C7B-3B9287EB9F61}"/>
                    </a:ext>
                  </a:extLst>
                </p:cNvPr>
                <p:cNvSpPr/>
                <p:nvPr/>
              </p:nvSpPr>
              <p:spPr>
                <a:xfrm>
                  <a:off x="216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CA042077-7158-43A6-AFC1-8E4BFFFD4910}"/>
                    </a:ext>
                  </a:extLst>
                </p:cNvPr>
                <p:cNvSpPr/>
                <p:nvPr/>
              </p:nvSpPr>
              <p:spPr>
                <a:xfrm>
                  <a:off x="216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711639B9-2A56-4181-ABB7-E4594E9B9061}"/>
                    </a:ext>
                  </a:extLst>
                </p:cNvPr>
                <p:cNvSpPr/>
                <p:nvPr/>
              </p:nvSpPr>
              <p:spPr>
                <a:xfrm>
                  <a:off x="216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B19456D4-3B58-4C57-9F50-7193AAC936F5}"/>
                    </a:ext>
                  </a:extLst>
                </p:cNvPr>
                <p:cNvSpPr/>
                <p:nvPr/>
              </p:nvSpPr>
              <p:spPr>
                <a:xfrm>
                  <a:off x="216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B9188821-905D-4106-9EF4-02B9B5D86469}"/>
                    </a:ext>
                  </a:extLst>
                </p:cNvPr>
                <p:cNvSpPr/>
                <p:nvPr/>
              </p:nvSpPr>
              <p:spPr>
                <a:xfrm>
                  <a:off x="216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85DE2717-88DB-485A-9DAA-C236DB3432DD}"/>
                    </a:ext>
                  </a:extLst>
                </p:cNvPr>
                <p:cNvSpPr/>
                <p:nvPr/>
              </p:nvSpPr>
              <p:spPr>
                <a:xfrm>
                  <a:off x="216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08AC3C37-3AF7-471E-87FD-2D4721C40AA8}"/>
                    </a:ext>
                  </a:extLst>
                </p:cNvPr>
                <p:cNvSpPr/>
                <p:nvPr/>
              </p:nvSpPr>
              <p:spPr>
                <a:xfrm>
                  <a:off x="216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100A44D5-13E3-49CF-9634-DAC33A00BF68}"/>
                    </a:ext>
                  </a:extLst>
                </p:cNvPr>
                <p:cNvSpPr/>
                <p:nvPr/>
              </p:nvSpPr>
              <p:spPr>
                <a:xfrm>
                  <a:off x="216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9F9231C1-96CD-418A-9315-50A6ED148F9A}"/>
                    </a:ext>
                  </a:extLst>
                </p:cNvPr>
                <p:cNvSpPr/>
                <p:nvPr/>
              </p:nvSpPr>
              <p:spPr>
                <a:xfrm>
                  <a:off x="216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6118FDE0-A8A1-43F0-916E-B1ADE196D515}"/>
                    </a:ext>
                  </a:extLst>
                </p:cNvPr>
                <p:cNvSpPr/>
                <p:nvPr/>
              </p:nvSpPr>
              <p:spPr>
                <a:xfrm>
                  <a:off x="216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85C65B0C-B7F1-4DEF-BD95-78FB5B821CF7}"/>
                    </a:ext>
                  </a:extLst>
                </p:cNvPr>
                <p:cNvSpPr/>
                <p:nvPr/>
              </p:nvSpPr>
              <p:spPr>
                <a:xfrm>
                  <a:off x="216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BD6B355E-5B83-45A9-9431-5138981E2800}"/>
                    </a:ext>
                  </a:extLst>
                </p:cNvPr>
                <p:cNvSpPr/>
                <p:nvPr/>
              </p:nvSpPr>
              <p:spPr>
                <a:xfrm>
                  <a:off x="216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AA5DAE48-FB70-4A17-B064-B0550D23F40D}"/>
                    </a:ext>
                  </a:extLst>
                </p:cNvPr>
                <p:cNvSpPr/>
                <p:nvPr/>
              </p:nvSpPr>
              <p:spPr>
                <a:xfrm>
                  <a:off x="216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6653A3F-443C-4E17-93B4-B3DFACD4E1D0}"/>
                    </a:ext>
                  </a:extLst>
                </p:cNvPr>
                <p:cNvSpPr/>
                <p:nvPr/>
              </p:nvSpPr>
              <p:spPr>
                <a:xfrm>
                  <a:off x="216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3B103F43-248F-4B40-96E0-B56454F7759D}"/>
                    </a:ext>
                  </a:extLst>
                </p:cNvPr>
                <p:cNvSpPr/>
                <p:nvPr/>
              </p:nvSpPr>
              <p:spPr>
                <a:xfrm>
                  <a:off x="216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C6B2487F-0F83-4583-8A44-603301D193F3}"/>
                    </a:ext>
                  </a:extLst>
                </p:cNvPr>
                <p:cNvSpPr/>
                <p:nvPr/>
              </p:nvSpPr>
              <p:spPr>
                <a:xfrm>
                  <a:off x="216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E9697C02-1CBF-46D3-9679-8FAB116171FD}"/>
                    </a:ext>
                  </a:extLst>
                </p:cNvPr>
                <p:cNvSpPr/>
                <p:nvPr/>
              </p:nvSpPr>
              <p:spPr>
                <a:xfrm>
                  <a:off x="216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19194024-B955-493A-8498-71AF0F8B53B8}"/>
                    </a:ext>
                  </a:extLst>
                </p:cNvPr>
                <p:cNvSpPr/>
                <p:nvPr/>
              </p:nvSpPr>
              <p:spPr>
                <a:xfrm>
                  <a:off x="216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6F43EFFE-EA46-4D4B-86A5-81E2D7532CEB}"/>
                    </a:ext>
                  </a:extLst>
                </p:cNvPr>
                <p:cNvSpPr/>
                <p:nvPr/>
              </p:nvSpPr>
              <p:spPr>
                <a:xfrm>
                  <a:off x="432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B4FBB27C-53A4-494F-A538-6BC1770E6672}"/>
                    </a:ext>
                  </a:extLst>
                </p:cNvPr>
                <p:cNvSpPr/>
                <p:nvPr/>
              </p:nvSpPr>
              <p:spPr>
                <a:xfrm>
                  <a:off x="432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38AE15B5-CB67-478C-AE58-0C47CBF7EE4D}"/>
                    </a:ext>
                  </a:extLst>
                </p:cNvPr>
                <p:cNvSpPr/>
                <p:nvPr/>
              </p:nvSpPr>
              <p:spPr>
                <a:xfrm>
                  <a:off x="432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188FCE59-805B-4F47-BA02-5FECBB4A2AC4}"/>
                    </a:ext>
                  </a:extLst>
                </p:cNvPr>
                <p:cNvSpPr/>
                <p:nvPr/>
              </p:nvSpPr>
              <p:spPr>
                <a:xfrm>
                  <a:off x="432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C26C7399-8C1F-44F7-939E-2FA3F6EB6586}"/>
                    </a:ext>
                  </a:extLst>
                </p:cNvPr>
                <p:cNvSpPr/>
                <p:nvPr/>
              </p:nvSpPr>
              <p:spPr>
                <a:xfrm>
                  <a:off x="432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FFB9BD78-F562-4DA7-BF70-F6B6FF380780}"/>
                    </a:ext>
                  </a:extLst>
                </p:cNvPr>
                <p:cNvSpPr/>
                <p:nvPr/>
              </p:nvSpPr>
              <p:spPr>
                <a:xfrm>
                  <a:off x="432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37180A86-9011-4C27-9A73-DE6E9826FF44}"/>
                    </a:ext>
                  </a:extLst>
                </p:cNvPr>
                <p:cNvSpPr/>
                <p:nvPr/>
              </p:nvSpPr>
              <p:spPr>
                <a:xfrm>
                  <a:off x="432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32DFFA94-5C61-443E-BA7F-CF1B4FC32973}"/>
                    </a:ext>
                  </a:extLst>
                </p:cNvPr>
                <p:cNvSpPr/>
                <p:nvPr/>
              </p:nvSpPr>
              <p:spPr>
                <a:xfrm>
                  <a:off x="432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C696B53A-3892-40C5-8CD5-EBD36CE5DED9}"/>
                    </a:ext>
                  </a:extLst>
                </p:cNvPr>
                <p:cNvSpPr/>
                <p:nvPr/>
              </p:nvSpPr>
              <p:spPr>
                <a:xfrm>
                  <a:off x="432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2813CDEF-73DD-450E-90CC-3C2FB7306FCF}"/>
                    </a:ext>
                  </a:extLst>
                </p:cNvPr>
                <p:cNvSpPr/>
                <p:nvPr/>
              </p:nvSpPr>
              <p:spPr>
                <a:xfrm>
                  <a:off x="432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550A289F-0093-4C01-AEFA-32E441D623AB}"/>
                    </a:ext>
                  </a:extLst>
                </p:cNvPr>
                <p:cNvSpPr/>
                <p:nvPr/>
              </p:nvSpPr>
              <p:spPr>
                <a:xfrm>
                  <a:off x="432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9F37DD08-0419-4557-9D74-F7E75CEDA771}"/>
                    </a:ext>
                  </a:extLst>
                </p:cNvPr>
                <p:cNvSpPr/>
                <p:nvPr/>
              </p:nvSpPr>
              <p:spPr>
                <a:xfrm>
                  <a:off x="432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EE367716-CA7D-438D-8A74-C7DBFFCAE205}"/>
                    </a:ext>
                  </a:extLst>
                </p:cNvPr>
                <p:cNvSpPr/>
                <p:nvPr/>
              </p:nvSpPr>
              <p:spPr>
                <a:xfrm>
                  <a:off x="432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87A3966F-A6C8-40E4-A9BC-66B652CF3D39}"/>
                    </a:ext>
                  </a:extLst>
                </p:cNvPr>
                <p:cNvSpPr/>
                <p:nvPr/>
              </p:nvSpPr>
              <p:spPr>
                <a:xfrm>
                  <a:off x="432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5470D762-69EF-4469-8909-3BD8102A11D1}"/>
                    </a:ext>
                  </a:extLst>
                </p:cNvPr>
                <p:cNvSpPr/>
                <p:nvPr/>
              </p:nvSpPr>
              <p:spPr>
                <a:xfrm>
                  <a:off x="432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8246EF34-8669-4421-A632-C96BBD135137}"/>
                    </a:ext>
                  </a:extLst>
                </p:cNvPr>
                <p:cNvSpPr/>
                <p:nvPr/>
              </p:nvSpPr>
              <p:spPr>
                <a:xfrm>
                  <a:off x="432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C4B34364-15CB-4384-9A3D-F4357B2A885F}"/>
                    </a:ext>
                  </a:extLst>
                </p:cNvPr>
                <p:cNvSpPr/>
                <p:nvPr/>
              </p:nvSpPr>
              <p:spPr>
                <a:xfrm>
                  <a:off x="432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57F76BCC-560B-4C3D-BBC2-0A37EB6E351A}"/>
                    </a:ext>
                  </a:extLst>
                </p:cNvPr>
                <p:cNvSpPr/>
                <p:nvPr/>
              </p:nvSpPr>
              <p:spPr>
                <a:xfrm>
                  <a:off x="432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6C61A3AE-CC23-429E-9B25-ED44CFF7B2F7}"/>
                  </a:ext>
                </a:extLst>
              </p:cNvPr>
              <p:cNvGrpSpPr/>
              <p:nvPr/>
            </p:nvGrpSpPr>
            <p:grpSpPr>
              <a:xfrm>
                <a:off x="1080000" y="216000"/>
                <a:ext cx="432024" cy="3888000"/>
                <a:chOff x="216000" y="216000"/>
                <a:chExt cx="432024" cy="3888000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59E5A999-422A-42BD-8F70-37F2F689E536}"/>
                    </a:ext>
                  </a:extLst>
                </p:cNvPr>
                <p:cNvSpPr/>
                <p:nvPr/>
              </p:nvSpPr>
              <p:spPr>
                <a:xfrm>
                  <a:off x="216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14D6B726-2E97-43C1-B7CE-51BB617D0F4D}"/>
                    </a:ext>
                  </a:extLst>
                </p:cNvPr>
                <p:cNvSpPr/>
                <p:nvPr/>
              </p:nvSpPr>
              <p:spPr>
                <a:xfrm>
                  <a:off x="216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F3E6CCFF-74F6-495C-90E0-7E0176F92074}"/>
                    </a:ext>
                  </a:extLst>
                </p:cNvPr>
                <p:cNvSpPr/>
                <p:nvPr/>
              </p:nvSpPr>
              <p:spPr>
                <a:xfrm>
                  <a:off x="216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45BDB327-8D95-4999-89AE-2732047A9FF8}"/>
                    </a:ext>
                  </a:extLst>
                </p:cNvPr>
                <p:cNvSpPr/>
                <p:nvPr/>
              </p:nvSpPr>
              <p:spPr>
                <a:xfrm>
                  <a:off x="216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395082D0-E262-45D8-B220-75B452F720BF}"/>
                    </a:ext>
                  </a:extLst>
                </p:cNvPr>
                <p:cNvSpPr/>
                <p:nvPr/>
              </p:nvSpPr>
              <p:spPr>
                <a:xfrm>
                  <a:off x="216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192D3614-5351-44CC-8925-21E0F4F637C0}"/>
                    </a:ext>
                  </a:extLst>
                </p:cNvPr>
                <p:cNvSpPr/>
                <p:nvPr/>
              </p:nvSpPr>
              <p:spPr>
                <a:xfrm>
                  <a:off x="216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6C2CE19-1E6E-49D5-B195-83BD34D2BCB3}"/>
                    </a:ext>
                  </a:extLst>
                </p:cNvPr>
                <p:cNvSpPr/>
                <p:nvPr/>
              </p:nvSpPr>
              <p:spPr>
                <a:xfrm>
                  <a:off x="216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0C2A3AB5-9A56-4F5C-80F8-D51D15571258}"/>
                    </a:ext>
                  </a:extLst>
                </p:cNvPr>
                <p:cNvSpPr/>
                <p:nvPr/>
              </p:nvSpPr>
              <p:spPr>
                <a:xfrm>
                  <a:off x="216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04E02E15-C056-4B70-B156-97E6B99508A7}"/>
                    </a:ext>
                  </a:extLst>
                </p:cNvPr>
                <p:cNvSpPr/>
                <p:nvPr/>
              </p:nvSpPr>
              <p:spPr>
                <a:xfrm>
                  <a:off x="216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29C6EC21-617D-454B-A086-064CD6986EE6}"/>
                    </a:ext>
                  </a:extLst>
                </p:cNvPr>
                <p:cNvSpPr/>
                <p:nvPr/>
              </p:nvSpPr>
              <p:spPr>
                <a:xfrm>
                  <a:off x="216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FB1B0434-BB6C-414F-BA46-D8A08D378620}"/>
                    </a:ext>
                  </a:extLst>
                </p:cNvPr>
                <p:cNvSpPr/>
                <p:nvPr/>
              </p:nvSpPr>
              <p:spPr>
                <a:xfrm>
                  <a:off x="216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432FCF20-8997-4CD9-845A-E38BC6ED679E}"/>
                    </a:ext>
                  </a:extLst>
                </p:cNvPr>
                <p:cNvSpPr/>
                <p:nvPr/>
              </p:nvSpPr>
              <p:spPr>
                <a:xfrm>
                  <a:off x="216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F4061FA2-20A4-49DF-97A7-961649073180}"/>
                    </a:ext>
                  </a:extLst>
                </p:cNvPr>
                <p:cNvSpPr/>
                <p:nvPr/>
              </p:nvSpPr>
              <p:spPr>
                <a:xfrm>
                  <a:off x="216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16EB33E0-27D2-45D4-82C7-6D9947BEF64C}"/>
                    </a:ext>
                  </a:extLst>
                </p:cNvPr>
                <p:cNvSpPr/>
                <p:nvPr/>
              </p:nvSpPr>
              <p:spPr>
                <a:xfrm>
                  <a:off x="216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5DB74C2-4C98-420E-8FAE-9559AC7D6368}"/>
                    </a:ext>
                  </a:extLst>
                </p:cNvPr>
                <p:cNvSpPr/>
                <p:nvPr/>
              </p:nvSpPr>
              <p:spPr>
                <a:xfrm>
                  <a:off x="216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54C7A801-3D53-44E0-8A69-3B797CCBE978}"/>
                    </a:ext>
                  </a:extLst>
                </p:cNvPr>
                <p:cNvSpPr/>
                <p:nvPr/>
              </p:nvSpPr>
              <p:spPr>
                <a:xfrm>
                  <a:off x="216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60253205-3483-459E-A722-4193F2B9B94D}"/>
                    </a:ext>
                  </a:extLst>
                </p:cNvPr>
                <p:cNvSpPr/>
                <p:nvPr/>
              </p:nvSpPr>
              <p:spPr>
                <a:xfrm>
                  <a:off x="216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5E08B89B-E765-433F-AE96-5FDE74BF9848}"/>
                    </a:ext>
                  </a:extLst>
                </p:cNvPr>
                <p:cNvSpPr/>
                <p:nvPr/>
              </p:nvSpPr>
              <p:spPr>
                <a:xfrm>
                  <a:off x="216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FA367A44-89F3-4D24-BF35-4B0CFD4A9B70}"/>
                    </a:ext>
                  </a:extLst>
                </p:cNvPr>
                <p:cNvSpPr/>
                <p:nvPr/>
              </p:nvSpPr>
              <p:spPr>
                <a:xfrm>
                  <a:off x="432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94E950FF-F14B-41E8-9234-FF8DFBAC706E}"/>
                    </a:ext>
                  </a:extLst>
                </p:cNvPr>
                <p:cNvSpPr/>
                <p:nvPr/>
              </p:nvSpPr>
              <p:spPr>
                <a:xfrm>
                  <a:off x="432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709BB652-FB54-4156-8C34-0DF7A259BC3E}"/>
                    </a:ext>
                  </a:extLst>
                </p:cNvPr>
                <p:cNvSpPr/>
                <p:nvPr/>
              </p:nvSpPr>
              <p:spPr>
                <a:xfrm>
                  <a:off x="432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2B5B3AE9-8E3A-49A2-B537-67971DBE717B}"/>
                    </a:ext>
                  </a:extLst>
                </p:cNvPr>
                <p:cNvSpPr/>
                <p:nvPr/>
              </p:nvSpPr>
              <p:spPr>
                <a:xfrm>
                  <a:off x="432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5DE86D04-74D2-464B-A026-7611F99BB7A0}"/>
                    </a:ext>
                  </a:extLst>
                </p:cNvPr>
                <p:cNvSpPr/>
                <p:nvPr/>
              </p:nvSpPr>
              <p:spPr>
                <a:xfrm>
                  <a:off x="432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FDD8EF35-83C5-4C6F-AEB2-C12D5624817F}"/>
                    </a:ext>
                  </a:extLst>
                </p:cNvPr>
                <p:cNvSpPr/>
                <p:nvPr/>
              </p:nvSpPr>
              <p:spPr>
                <a:xfrm>
                  <a:off x="432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AFAA1E6A-3E2B-4ED0-B7AB-9D5A899683CE}"/>
                    </a:ext>
                  </a:extLst>
                </p:cNvPr>
                <p:cNvSpPr/>
                <p:nvPr/>
              </p:nvSpPr>
              <p:spPr>
                <a:xfrm>
                  <a:off x="432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E0F3556D-8FAF-415D-B9D4-8215696C2DBA}"/>
                    </a:ext>
                  </a:extLst>
                </p:cNvPr>
                <p:cNvSpPr/>
                <p:nvPr/>
              </p:nvSpPr>
              <p:spPr>
                <a:xfrm>
                  <a:off x="432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E68578FC-56B4-4EB0-9248-B7CD93AC27B8}"/>
                    </a:ext>
                  </a:extLst>
                </p:cNvPr>
                <p:cNvSpPr/>
                <p:nvPr/>
              </p:nvSpPr>
              <p:spPr>
                <a:xfrm>
                  <a:off x="432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F0198F0-784F-40B3-8999-372765969993}"/>
                    </a:ext>
                  </a:extLst>
                </p:cNvPr>
                <p:cNvSpPr/>
                <p:nvPr/>
              </p:nvSpPr>
              <p:spPr>
                <a:xfrm>
                  <a:off x="432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B5903BC1-22F7-4BF9-B71F-D90E43C5D0E3}"/>
                    </a:ext>
                  </a:extLst>
                </p:cNvPr>
                <p:cNvSpPr/>
                <p:nvPr/>
              </p:nvSpPr>
              <p:spPr>
                <a:xfrm>
                  <a:off x="432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D209CE47-9B87-4B72-BC0A-961D33D012A4}"/>
                    </a:ext>
                  </a:extLst>
                </p:cNvPr>
                <p:cNvSpPr/>
                <p:nvPr/>
              </p:nvSpPr>
              <p:spPr>
                <a:xfrm>
                  <a:off x="432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81B720A0-DF18-411A-A1B2-DCE5035B0F8C}"/>
                    </a:ext>
                  </a:extLst>
                </p:cNvPr>
                <p:cNvSpPr/>
                <p:nvPr/>
              </p:nvSpPr>
              <p:spPr>
                <a:xfrm>
                  <a:off x="432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76A1CD48-2057-4EE4-A890-B3D7A0678594}"/>
                    </a:ext>
                  </a:extLst>
                </p:cNvPr>
                <p:cNvSpPr/>
                <p:nvPr/>
              </p:nvSpPr>
              <p:spPr>
                <a:xfrm>
                  <a:off x="432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FD825F74-D02F-4813-8167-27196ECFD897}"/>
                    </a:ext>
                  </a:extLst>
                </p:cNvPr>
                <p:cNvSpPr/>
                <p:nvPr/>
              </p:nvSpPr>
              <p:spPr>
                <a:xfrm>
                  <a:off x="432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FD855B51-CC69-46B5-AF3A-F500E31A5C8D}"/>
                    </a:ext>
                  </a:extLst>
                </p:cNvPr>
                <p:cNvSpPr/>
                <p:nvPr/>
              </p:nvSpPr>
              <p:spPr>
                <a:xfrm>
                  <a:off x="432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BA4CAFB2-DACD-46C6-96CC-E2251DEF8803}"/>
                    </a:ext>
                  </a:extLst>
                </p:cNvPr>
                <p:cNvSpPr/>
                <p:nvPr/>
              </p:nvSpPr>
              <p:spPr>
                <a:xfrm>
                  <a:off x="432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4894025E-A949-4BA6-A481-0D989C7BB42A}"/>
                    </a:ext>
                  </a:extLst>
                </p:cNvPr>
                <p:cNvSpPr/>
                <p:nvPr/>
              </p:nvSpPr>
              <p:spPr>
                <a:xfrm>
                  <a:off x="432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0468C79B-579C-4C81-BE60-650924DE807E}"/>
                  </a:ext>
                </a:extLst>
              </p:cNvPr>
              <p:cNvGrpSpPr/>
              <p:nvPr/>
            </p:nvGrpSpPr>
            <p:grpSpPr>
              <a:xfrm>
                <a:off x="1944000" y="216000"/>
                <a:ext cx="432024" cy="3888000"/>
                <a:chOff x="216000" y="216000"/>
                <a:chExt cx="432024" cy="3888000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1CA78B1B-5639-42D8-9917-08140F7C320E}"/>
                    </a:ext>
                  </a:extLst>
                </p:cNvPr>
                <p:cNvSpPr/>
                <p:nvPr/>
              </p:nvSpPr>
              <p:spPr>
                <a:xfrm>
                  <a:off x="216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B66B07A5-D76A-4683-99DB-C22ABB447A00}"/>
                    </a:ext>
                  </a:extLst>
                </p:cNvPr>
                <p:cNvSpPr/>
                <p:nvPr/>
              </p:nvSpPr>
              <p:spPr>
                <a:xfrm>
                  <a:off x="216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FFB6540F-CFA2-4CD2-A0E8-3FE81B1812E8}"/>
                    </a:ext>
                  </a:extLst>
                </p:cNvPr>
                <p:cNvSpPr/>
                <p:nvPr/>
              </p:nvSpPr>
              <p:spPr>
                <a:xfrm>
                  <a:off x="216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E108F0B1-9850-47B0-8C4F-1D85AA509B3D}"/>
                    </a:ext>
                  </a:extLst>
                </p:cNvPr>
                <p:cNvSpPr/>
                <p:nvPr/>
              </p:nvSpPr>
              <p:spPr>
                <a:xfrm>
                  <a:off x="216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AD7AFEFD-1014-47D4-83A7-D5C6AA68CCC8}"/>
                    </a:ext>
                  </a:extLst>
                </p:cNvPr>
                <p:cNvSpPr/>
                <p:nvPr/>
              </p:nvSpPr>
              <p:spPr>
                <a:xfrm>
                  <a:off x="216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034C604F-C4F1-4BBD-B7CE-E4DF94C5A6E2}"/>
                    </a:ext>
                  </a:extLst>
                </p:cNvPr>
                <p:cNvSpPr/>
                <p:nvPr/>
              </p:nvSpPr>
              <p:spPr>
                <a:xfrm>
                  <a:off x="216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CB8B4D79-23D8-471F-A7B2-681121552D92}"/>
                    </a:ext>
                  </a:extLst>
                </p:cNvPr>
                <p:cNvSpPr/>
                <p:nvPr/>
              </p:nvSpPr>
              <p:spPr>
                <a:xfrm>
                  <a:off x="216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4DFDA3CC-903C-4184-BC7A-67FE7F923332}"/>
                    </a:ext>
                  </a:extLst>
                </p:cNvPr>
                <p:cNvSpPr/>
                <p:nvPr/>
              </p:nvSpPr>
              <p:spPr>
                <a:xfrm>
                  <a:off x="216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627005CE-615F-47CC-806F-1EB5299575E2}"/>
                    </a:ext>
                  </a:extLst>
                </p:cNvPr>
                <p:cNvSpPr/>
                <p:nvPr/>
              </p:nvSpPr>
              <p:spPr>
                <a:xfrm>
                  <a:off x="216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DDF5C8F9-3318-4B1D-BF23-1F7CDDE2B9A3}"/>
                    </a:ext>
                  </a:extLst>
                </p:cNvPr>
                <p:cNvSpPr/>
                <p:nvPr/>
              </p:nvSpPr>
              <p:spPr>
                <a:xfrm>
                  <a:off x="216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B2358A70-D713-49FF-821A-B8A4931E6C16}"/>
                    </a:ext>
                  </a:extLst>
                </p:cNvPr>
                <p:cNvSpPr/>
                <p:nvPr/>
              </p:nvSpPr>
              <p:spPr>
                <a:xfrm>
                  <a:off x="216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1BB4775E-0E6E-41C9-85B9-BA1EC7231031}"/>
                    </a:ext>
                  </a:extLst>
                </p:cNvPr>
                <p:cNvSpPr/>
                <p:nvPr/>
              </p:nvSpPr>
              <p:spPr>
                <a:xfrm>
                  <a:off x="216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C604C7DE-EBE4-4D8A-823B-C88DA07831F0}"/>
                    </a:ext>
                  </a:extLst>
                </p:cNvPr>
                <p:cNvSpPr/>
                <p:nvPr/>
              </p:nvSpPr>
              <p:spPr>
                <a:xfrm>
                  <a:off x="216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E082744D-14E9-4C72-AA6D-813CB6129697}"/>
                    </a:ext>
                  </a:extLst>
                </p:cNvPr>
                <p:cNvSpPr/>
                <p:nvPr/>
              </p:nvSpPr>
              <p:spPr>
                <a:xfrm>
                  <a:off x="216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45F61601-828D-4877-A9AE-104ED530D25B}"/>
                    </a:ext>
                  </a:extLst>
                </p:cNvPr>
                <p:cNvSpPr/>
                <p:nvPr/>
              </p:nvSpPr>
              <p:spPr>
                <a:xfrm>
                  <a:off x="216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8F6272ED-C440-4F7E-8B43-A6FB8214BE90}"/>
                    </a:ext>
                  </a:extLst>
                </p:cNvPr>
                <p:cNvSpPr/>
                <p:nvPr/>
              </p:nvSpPr>
              <p:spPr>
                <a:xfrm>
                  <a:off x="216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D8240D30-1353-4BA6-966A-FE827788307E}"/>
                    </a:ext>
                  </a:extLst>
                </p:cNvPr>
                <p:cNvSpPr/>
                <p:nvPr/>
              </p:nvSpPr>
              <p:spPr>
                <a:xfrm>
                  <a:off x="216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20807F74-504F-4123-8874-31E60402A735}"/>
                    </a:ext>
                  </a:extLst>
                </p:cNvPr>
                <p:cNvSpPr/>
                <p:nvPr/>
              </p:nvSpPr>
              <p:spPr>
                <a:xfrm>
                  <a:off x="216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F43ABC28-00B9-42E9-B742-954F3D0D1D95}"/>
                    </a:ext>
                  </a:extLst>
                </p:cNvPr>
                <p:cNvSpPr/>
                <p:nvPr/>
              </p:nvSpPr>
              <p:spPr>
                <a:xfrm>
                  <a:off x="432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4ABAA0CB-9294-48E0-874C-4497260F86D2}"/>
                    </a:ext>
                  </a:extLst>
                </p:cNvPr>
                <p:cNvSpPr/>
                <p:nvPr/>
              </p:nvSpPr>
              <p:spPr>
                <a:xfrm>
                  <a:off x="432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88E8375A-739F-4F92-8289-E0B3334A5722}"/>
                    </a:ext>
                  </a:extLst>
                </p:cNvPr>
                <p:cNvSpPr/>
                <p:nvPr/>
              </p:nvSpPr>
              <p:spPr>
                <a:xfrm>
                  <a:off x="432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A45EDCEB-D630-4B3B-8B0C-2650936B147E}"/>
                    </a:ext>
                  </a:extLst>
                </p:cNvPr>
                <p:cNvSpPr/>
                <p:nvPr/>
              </p:nvSpPr>
              <p:spPr>
                <a:xfrm>
                  <a:off x="432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84A23E96-9D69-48B6-B56C-A6D89C4387BE}"/>
                    </a:ext>
                  </a:extLst>
                </p:cNvPr>
                <p:cNvSpPr/>
                <p:nvPr/>
              </p:nvSpPr>
              <p:spPr>
                <a:xfrm>
                  <a:off x="432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68C0F83F-6EEF-4FB7-8E37-1236B44019F5}"/>
                    </a:ext>
                  </a:extLst>
                </p:cNvPr>
                <p:cNvSpPr/>
                <p:nvPr/>
              </p:nvSpPr>
              <p:spPr>
                <a:xfrm>
                  <a:off x="432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4822536F-9F54-4ED2-9891-E342E5678AE6}"/>
                    </a:ext>
                  </a:extLst>
                </p:cNvPr>
                <p:cNvSpPr/>
                <p:nvPr/>
              </p:nvSpPr>
              <p:spPr>
                <a:xfrm>
                  <a:off x="432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31BA19A6-A9F5-4947-BD01-DB4B2ABFC4E1}"/>
                    </a:ext>
                  </a:extLst>
                </p:cNvPr>
                <p:cNvSpPr/>
                <p:nvPr/>
              </p:nvSpPr>
              <p:spPr>
                <a:xfrm>
                  <a:off x="432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19134DB4-C399-458F-B956-1C07ABB13FB5}"/>
                    </a:ext>
                  </a:extLst>
                </p:cNvPr>
                <p:cNvSpPr/>
                <p:nvPr/>
              </p:nvSpPr>
              <p:spPr>
                <a:xfrm>
                  <a:off x="432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C5D81271-B4E0-469C-9E78-BFB01416D77B}"/>
                    </a:ext>
                  </a:extLst>
                </p:cNvPr>
                <p:cNvSpPr/>
                <p:nvPr/>
              </p:nvSpPr>
              <p:spPr>
                <a:xfrm>
                  <a:off x="432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D27E1DCF-268B-42AF-A87E-36D79ED71ED8}"/>
                    </a:ext>
                  </a:extLst>
                </p:cNvPr>
                <p:cNvSpPr/>
                <p:nvPr/>
              </p:nvSpPr>
              <p:spPr>
                <a:xfrm>
                  <a:off x="432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59232D7B-2C46-42E7-B050-BE8DF8B40F8D}"/>
                    </a:ext>
                  </a:extLst>
                </p:cNvPr>
                <p:cNvSpPr/>
                <p:nvPr/>
              </p:nvSpPr>
              <p:spPr>
                <a:xfrm>
                  <a:off x="432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5471D270-8D10-4EDA-B367-7F4E73AB23DE}"/>
                    </a:ext>
                  </a:extLst>
                </p:cNvPr>
                <p:cNvSpPr/>
                <p:nvPr/>
              </p:nvSpPr>
              <p:spPr>
                <a:xfrm>
                  <a:off x="432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59A8ABC3-5E89-42FE-A2F5-3C7EA3EC4A30}"/>
                    </a:ext>
                  </a:extLst>
                </p:cNvPr>
                <p:cNvSpPr/>
                <p:nvPr/>
              </p:nvSpPr>
              <p:spPr>
                <a:xfrm>
                  <a:off x="432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9407A736-CECC-4E39-B1F1-E78E103495D4}"/>
                    </a:ext>
                  </a:extLst>
                </p:cNvPr>
                <p:cNvSpPr/>
                <p:nvPr/>
              </p:nvSpPr>
              <p:spPr>
                <a:xfrm>
                  <a:off x="432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EA52A219-C68F-4842-A6D1-6A5F38207579}"/>
                    </a:ext>
                  </a:extLst>
                </p:cNvPr>
                <p:cNvSpPr/>
                <p:nvPr/>
              </p:nvSpPr>
              <p:spPr>
                <a:xfrm>
                  <a:off x="432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FC070EB4-3F48-4B09-81A8-6E562C76CC41}"/>
                    </a:ext>
                  </a:extLst>
                </p:cNvPr>
                <p:cNvSpPr/>
                <p:nvPr/>
              </p:nvSpPr>
              <p:spPr>
                <a:xfrm>
                  <a:off x="432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C8F1F3C-B511-4DC0-9583-9BFDA9D85AAB}"/>
                    </a:ext>
                  </a:extLst>
                </p:cNvPr>
                <p:cNvSpPr/>
                <p:nvPr/>
              </p:nvSpPr>
              <p:spPr>
                <a:xfrm>
                  <a:off x="432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DAB50812-ABDB-4114-AA06-81FDECD7E3C9}"/>
                  </a:ext>
                </a:extLst>
              </p:cNvPr>
              <p:cNvGrpSpPr/>
              <p:nvPr/>
            </p:nvGrpSpPr>
            <p:grpSpPr>
              <a:xfrm>
                <a:off x="2376000" y="216000"/>
                <a:ext cx="432024" cy="3888000"/>
                <a:chOff x="216000" y="216000"/>
                <a:chExt cx="432024" cy="3888000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C9D7E59C-9131-4778-B7C1-59E00FA2B4A0}"/>
                    </a:ext>
                  </a:extLst>
                </p:cNvPr>
                <p:cNvSpPr/>
                <p:nvPr/>
              </p:nvSpPr>
              <p:spPr>
                <a:xfrm>
                  <a:off x="216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3A57F606-62DB-4583-A1A2-3BB16F949DD0}"/>
                    </a:ext>
                  </a:extLst>
                </p:cNvPr>
                <p:cNvSpPr/>
                <p:nvPr/>
              </p:nvSpPr>
              <p:spPr>
                <a:xfrm>
                  <a:off x="216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5C2998D5-EBA7-4CAE-ADCE-9B0AAA482527}"/>
                    </a:ext>
                  </a:extLst>
                </p:cNvPr>
                <p:cNvSpPr/>
                <p:nvPr/>
              </p:nvSpPr>
              <p:spPr>
                <a:xfrm>
                  <a:off x="216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3C6D73C0-2588-400D-8604-F8DADDF6E871}"/>
                    </a:ext>
                  </a:extLst>
                </p:cNvPr>
                <p:cNvSpPr/>
                <p:nvPr/>
              </p:nvSpPr>
              <p:spPr>
                <a:xfrm>
                  <a:off x="216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A5747E07-0B46-4C49-919B-2FA275323ED5}"/>
                    </a:ext>
                  </a:extLst>
                </p:cNvPr>
                <p:cNvSpPr/>
                <p:nvPr/>
              </p:nvSpPr>
              <p:spPr>
                <a:xfrm>
                  <a:off x="216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F67BFE28-F0C5-41EA-9603-DB05E22C3692}"/>
                    </a:ext>
                  </a:extLst>
                </p:cNvPr>
                <p:cNvSpPr/>
                <p:nvPr/>
              </p:nvSpPr>
              <p:spPr>
                <a:xfrm>
                  <a:off x="216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09218A7C-D8AA-499F-ADC5-13C60098A9B8}"/>
                    </a:ext>
                  </a:extLst>
                </p:cNvPr>
                <p:cNvSpPr/>
                <p:nvPr/>
              </p:nvSpPr>
              <p:spPr>
                <a:xfrm>
                  <a:off x="216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CFB67759-C46F-4C7B-8EB6-39F5FAE10766}"/>
                    </a:ext>
                  </a:extLst>
                </p:cNvPr>
                <p:cNvSpPr/>
                <p:nvPr/>
              </p:nvSpPr>
              <p:spPr>
                <a:xfrm>
                  <a:off x="216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0A646057-C661-4909-84AE-76BDDF3BD254}"/>
                    </a:ext>
                  </a:extLst>
                </p:cNvPr>
                <p:cNvSpPr/>
                <p:nvPr/>
              </p:nvSpPr>
              <p:spPr>
                <a:xfrm>
                  <a:off x="216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C9D56EB8-621B-4EC7-A5E0-B7F98A77CAE8}"/>
                    </a:ext>
                  </a:extLst>
                </p:cNvPr>
                <p:cNvSpPr/>
                <p:nvPr/>
              </p:nvSpPr>
              <p:spPr>
                <a:xfrm>
                  <a:off x="216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D05F9E0D-B8AF-4AC3-BAEA-152584C680AE}"/>
                    </a:ext>
                  </a:extLst>
                </p:cNvPr>
                <p:cNvSpPr/>
                <p:nvPr/>
              </p:nvSpPr>
              <p:spPr>
                <a:xfrm>
                  <a:off x="216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FABBA94D-C61F-4402-9A48-9C7BE0128095}"/>
                    </a:ext>
                  </a:extLst>
                </p:cNvPr>
                <p:cNvSpPr/>
                <p:nvPr/>
              </p:nvSpPr>
              <p:spPr>
                <a:xfrm>
                  <a:off x="216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3E28237B-FF75-4596-8AEA-4B43597679A3}"/>
                    </a:ext>
                  </a:extLst>
                </p:cNvPr>
                <p:cNvSpPr/>
                <p:nvPr/>
              </p:nvSpPr>
              <p:spPr>
                <a:xfrm>
                  <a:off x="216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284A8BDE-6021-4BE6-A340-7AE9782D4EAA}"/>
                    </a:ext>
                  </a:extLst>
                </p:cNvPr>
                <p:cNvSpPr/>
                <p:nvPr/>
              </p:nvSpPr>
              <p:spPr>
                <a:xfrm>
                  <a:off x="216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2D243B40-1136-466D-A1DB-E508B82AE4FB}"/>
                    </a:ext>
                  </a:extLst>
                </p:cNvPr>
                <p:cNvSpPr/>
                <p:nvPr/>
              </p:nvSpPr>
              <p:spPr>
                <a:xfrm>
                  <a:off x="216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CBC623D1-FEA1-403A-8932-4162A4606D0D}"/>
                    </a:ext>
                  </a:extLst>
                </p:cNvPr>
                <p:cNvSpPr/>
                <p:nvPr/>
              </p:nvSpPr>
              <p:spPr>
                <a:xfrm>
                  <a:off x="216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D888CDA3-B572-4C9F-94DB-1F56B4EA2777}"/>
                    </a:ext>
                  </a:extLst>
                </p:cNvPr>
                <p:cNvSpPr/>
                <p:nvPr/>
              </p:nvSpPr>
              <p:spPr>
                <a:xfrm>
                  <a:off x="216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E2ACE0C3-BC8F-4BA3-8658-B1D95C077A53}"/>
                    </a:ext>
                  </a:extLst>
                </p:cNvPr>
                <p:cNvSpPr/>
                <p:nvPr/>
              </p:nvSpPr>
              <p:spPr>
                <a:xfrm>
                  <a:off x="216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D72E55C3-9CB9-4357-9A96-C1830E4BA27A}"/>
                    </a:ext>
                  </a:extLst>
                </p:cNvPr>
                <p:cNvSpPr/>
                <p:nvPr/>
              </p:nvSpPr>
              <p:spPr>
                <a:xfrm>
                  <a:off x="432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D93267F5-4C7A-4289-A1FF-5636DEA34A71}"/>
                    </a:ext>
                  </a:extLst>
                </p:cNvPr>
                <p:cNvSpPr/>
                <p:nvPr/>
              </p:nvSpPr>
              <p:spPr>
                <a:xfrm>
                  <a:off x="432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직사각형 233">
                  <a:extLst>
                    <a:ext uri="{FF2B5EF4-FFF2-40B4-BE49-F238E27FC236}">
                      <a16:creationId xmlns:a16="http://schemas.microsoft.com/office/drawing/2014/main" id="{DB65ECBA-40C4-4869-BD01-B7A0F5B08DA3}"/>
                    </a:ext>
                  </a:extLst>
                </p:cNvPr>
                <p:cNvSpPr/>
                <p:nvPr/>
              </p:nvSpPr>
              <p:spPr>
                <a:xfrm>
                  <a:off x="432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B577E495-FFB7-4829-B1BC-7E9291425799}"/>
                    </a:ext>
                  </a:extLst>
                </p:cNvPr>
                <p:cNvSpPr/>
                <p:nvPr/>
              </p:nvSpPr>
              <p:spPr>
                <a:xfrm>
                  <a:off x="432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3DF98FF1-27F0-4DFB-B6B8-F7C5D2683ACD}"/>
                    </a:ext>
                  </a:extLst>
                </p:cNvPr>
                <p:cNvSpPr/>
                <p:nvPr/>
              </p:nvSpPr>
              <p:spPr>
                <a:xfrm>
                  <a:off x="432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03BFB911-B1E1-4F59-96A6-94905CFC16B0}"/>
                    </a:ext>
                  </a:extLst>
                </p:cNvPr>
                <p:cNvSpPr/>
                <p:nvPr/>
              </p:nvSpPr>
              <p:spPr>
                <a:xfrm>
                  <a:off x="432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9A2C9AFE-A73E-4833-9428-6BBC411B4D5C}"/>
                    </a:ext>
                  </a:extLst>
                </p:cNvPr>
                <p:cNvSpPr/>
                <p:nvPr/>
              </p:nvSpPr>
              <p:spPr>
                <a:xfrm>
                  <a:off x="432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89760872-9F91-4419-B12D-F3607DD890D7}"/>
                    </a:ext>
                  </a:extLst>
                </p:cNvPr>
                <p:cNvSpPr/>
                <p:nvPr/>
              </p:nvSpPr>
              <p:spPr>
                <a:xfrm>
                  <a:off x="432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C2139FD0-1356-448C-91EE-D7FAB4467BC2}"/>
                    </a:ext>
                  </a:extLst>
                </p:cNvPr>
                <p:cNvSpPr/>
                <p:nvPr/>
              </p:nvSpPr>
              <p:spPr>
                <a:xfrm>
                  <a:off x="432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2BABCA37-4BFD-4C0D-A901-46621DDACBEB}"/>
                    </a:ext>
                  </a:extLst>
                </p:cNvPr>
                <p:cNvSpPr/>
                <p:nvPr/>
              </p:nvSpPr>
              <p:spPr>
                <a:xfrm>
                  <a:off x="432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F989892B-FD13-4AED-9780-5725E8959148}"/>
                    </a:ext>
                  </a:extLst>
                </p:cNvPr>
                <p:cNvSpPr/>
                <p:nvPr/>
              </p:nvSpPr>
              <p:spPr>
                <a:xfrm>
                  <a:off x="432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A24E910E-6A15-4149-A54E-72DBC43E1DB1}"/>
                    </a:ext>
                  </a:extLst>
                </p:cNvPr>
                <p:cNvSpPr/>
                <p:nvPr/>
              </p:nvSpPr>
              <p:spPr>
                <a:xfrm>
                  <a:off x="432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BF0CBAEF-6220-44BB-9309-D9757A2B3616}"/>
                    </a:ext>
                  </a:extLst>
                </p:cNvPr>
                <p:cNvSpPr/>
                <p:nvPr/>
              </p:nvSpPr>
              <p:spPr>
                <a:xfrm>
                  <a:off x="432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2710D588-8C21-4250-97ED-EAC9D59C3FE8}"/>
                    </a:ext>
                  </a:extLst>
                </p:cNvPr>
                <p:cNvSpPr/>
                <p:nvPr/>
              </p:nvSpPr>
              <p:spPr>
                <a:xfrm>
                  <a:off x="432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30A0A939-EA2B-421D-A998-2AA95F399532}"/>
                    </a:ext>
                  </a:extLst>
                </p:cNvPr>
                <p:cNvSpPr/>
                <p:nvPr/>
              </p:nvSpPr>
              <p:spPr>
                <a:xfrm>
                  <a:off x="432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0756A8-476E-412C-A5BD-214F5AE84978}"/>
                    </a:ext>
                  </a:extLst>
                </p:cNvPr>
                <p:cNvSpPr/>
                <p:nvPr/>
              </p:nvSpPr>
              <p:spPr>
                <a:xfrm>
                  <a:off x="432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8A51AF34-B06B-4894-A75D-8864780980A3}"/>
                    </a:ext>
                  </a:extLst>
                </p:cNvPr>
                <p:cNvSpPr/>
                <p:nvPr/>
              </p:nvSpPr>
              <p:spPr>
                <a:xfrm>
                  <a:off x="432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022F7CFA-7FC3-4536-A1F9-4A7ED2C38D97}"/>
                    </a:ext>
                  </a:extLst>
                </p:cNvPr>
                <p:cNvSpPr/>
                <p:nvPr/>
              </p:nvSpPr>
              <p:spPr>
                <a:xfrm>
                  <a:off x="432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036B4AD2-3EC3-4D39-A40F-01084A83C799}"/>
                  </a:ext>
                </a:extLst>
              </p:cNvPr>
              <p:cNvGrpSpPr/>
              <p:nvPr/>
            </p:nvGrpSpPr>
            <p:grpSpPr>
              <a:xfrm>
                <a:off x="2807976" y="216000"/>
                <a:ext cx="432024" cy="3888000"/>
                <a:chOff x="216000" y="216000"/>
                <a:chExt cx="432024" cy="3888000"/>
              </a:xfrm>
            </p:grpSpPr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2B4FD711-9E66-428A-8E26-83F29B0DD36E}"/>
                    </a:ext>
                  </a:extLst>
                </p:cNvPr>
                <p:cNvSpPr/>
                <p:nvPr/>
              </p:nvSpPr>
              <p:spPr>
                <a:xfrm>
                  <a:off x="216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26D69215-14A2-49EB-BF41-05AAD8D41399}"/>
                    </a:ext>
                  </a:extLst>
                </p:cNvPr>
                <p:cNvSpPr/>
                <p:nvPr/>
              </p:nvSpPr>
              <p:spPr>
                <a:xfrm>
                  <a:off x="216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D36DBF2E-4C95-414C-8BDC-549FFE8C1CD3}"/>
                    </a:ext>
                  </a:extLst>
                </p:cNvPr>
                <p:cNvSpPr/>
                <p:nvPr/>
              </p:nvSpPr>
              <p:spPr>
                <a:xfrm>
                  <a:off x="216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E68E504A-FF45-49D1-9954-D887BFC79F92}"/>
                    </a:ext>
                  </a:extLst>
                </p:cNvPr>
                <p:cNvSpPr/>
                <p:nvPr/>
              </p:nvSpPr>
              <p:spPr>
                <a:xfrm>
                  <a:off x="216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7F22EDA0-F7E6-4C9C-A6E5-976D1546C037}"/>
                    </a:ext>
                  </a:extLst>
                </p:cNvPr>
                <p:cNvSpPr/>
                <p:nvPr/>
              </p:nvSpPr>
              <p:spPr>
                <a:xfrm>
                  <a:off x="216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85E7A2A7-5BCF-4D64-B19C-C014FAD01DD9}"/>
                    </a:ext>
                  </a:extLst>
                </p:cNvPr>
                <p:cNvSpPr/>
                <p:nvPr/>
              </p:nvSpPr>
              <p:spPr>
                <a:xfrm>
                  <a:off x="216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D55F223A-BA31-4F71-B01D-66A3983A2C56}"/>
                    </a:ext>
                  </a:extLst>
                </p:cNvPr>
                <p:cNvSpPr/>
                <p:nvPr/>
              </p:nvSpPr>
              <p:spPr>
                <a:xfrm>
                  <a:off x="216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12B33874-F658-4B42-BE6D-4FAD9CB1ADED}"/>
                    </a:ext>
                  </a:extLst>
                </p:cNvPr>
                <p:cNvSpPr/>
                <p:nvPr/>
              </p:nvSpPr>
              <p:spPr>
                <a:xfrm>
                  <a:off x="216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D790F70-E4B4-443D-BBEC-601C71C27A67}"/>
                    </a:ext>
                  </a:extLst>
                </p:cNvPr>
                <p:cNvSpPr/>
                <p:nvPr/>
              </p:nvSpPr>
              <p:spPr>
                <a:xfrm>
                  <a:off x="216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6B71C6E6-1C2B-4B0F-8DD0-920BB65FB346}"/>
                    </a:ext>
                  </a:extLst>
                </p:cNvPr>
                <p:cNvSpPr/>
                <p:nvPr/>
              </p:nvSpPr>
              <p:spPr>
                <a:xfrm>
                  <a:off x="216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B612ACE5-5468-4DAF-98F0-58C432C3A08A}"/>
                    </a:ext>
                  </a:extLst>
                </p:cNvPr>
                <p:cNvSpPr/>
                <p:nvPr/>
              </p:nvSpPr>
              <p:spPr>
                <a:xfrm>
                  <a:off x="216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1F5FBCDA-5580-4746-8A69-229541B0B684}"/>
                    </a:ext>
                  </a:extLst>
                </p:cNvPr>
                <p:cNvSpPr/>
                <p:nvPr/>
              </p:nvSpPr>
              <p:spPr>
                <a:xfrm>
                  <a:off x="216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204C9F6D-E923-46C9-9E11-A9636B4DB513}"/>
                    </a:ext>
                  </a:extLst>
                </p:cNvPr>
                <p:cNvSpPr/>
                <p:nvPr/>
              </p:nvSpPr>
              <p:spPr>
                <a:xfrm>
                  <a:off x="216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225E9F2-C3DC-4E51-83B0-45FD2E450E1F}"/>
                    </a:ext>
                  </a:extLst>
                </p:cNvPr>
                <p:cNvSpPr/>
                <p:nvPr/>
              </p:nvSpPr>
              <p:spPr>
                <a:xfrm>
                  <a:off x="216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E6B95E88-6C03-4FBA-8A35-BCA37B66F01B}"/>
                    </a:ext>
                  </a:extLst>
                </p:cNvPr>
                <p:cNvSpPr/>
                <p:nvPr/>
              </p:nvSpPr>
              <p:spPr>
                <a:xfrm>
                  <a:off x="216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BA2C79D4-38B7-4180-871C-09F1B32E30AC}"/>
                    </a:ext>
                  </a:extLst>
                </p:cNvPr>
                <p:cNvSpPr/>
                <p:nvPr/>
              </p:nvSpPr>
              <p:spPr>
                <a:xfrm>
                  <a:off x="216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1E995BCA-E66A-4E43-9AD0-2FFABDC58225}"/>
                    </a:ext>
                  </a:extLst>
                </p:cNvPr>
                <p:cNvSpPr/>
                <p:nvPr/>
              </p:nvSpPr>
              <p:spPr>
                <a:xfrm>
                  <a:off x="216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2232B6C0-EF3D-4DA7-8FF5-55C485C1F5B1}"/>
                    </a:ext>
                  </a:extLst>
                </p:cNvPr>
                <p:cNvSpPr/>
                <p:nvPr/>
              </p:nvSpPr>
              <p:spPr>
                <a:xfrm>
                  <a:off x="216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94B5B36E-E3CC-404D-85A2-FDA03EDD6CEA}"/>
                    </a:ext>
                  </a:extLst>
                </p:cNvPr>
                <p:cNvSpPr/>
                <p:nvPr/>
              </p:nvSpPr>
              <p:spPr>
                <a:xfrm>
                  <a:off x="432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6234FAA5-2706-4A31-8B77-9C1828F57100}"/>
                    </a:ext>
                  </a:extLst>
                </p:cNvPr>
                <p:cNvSpPr/>
                <p:nvPr/>
              </p:nvSpPr>
              <p:spPr>
                <a:xfrm>
                  <a:off x="432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BF45C117-C540-4DF5-90B9-BF1FF7E04A7D}"/>
                    </a:ext>
                  </a:extLst>
                </p:cNvPr>
                <p:cNvSpPr/>
                <p:nvPr/>
              </p:nvSpPr>
              <p:spPr>
                <a:xfrm>
                  <a:off x="432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372F81B5-24B4-4087-9367-8E457AFCB345}"/>
                    </a:ext>
                  </a:extLst>
                </p:cNvPr>
                <p:cNvSpPr/>
                <p:nvPr/>
              </p:nvSpPr>
              <p:spPr>
                <a:xfrm>
                  <a:off x="432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C900D8F6-7527-4F82-AE26-C5AA8F6318A6}"/>
                    </a:ext>
                  </a:extLst>
                </p:cNvPr>
                <p:cNvSpPr/>
                <p:nvPr/>
              </p:nvSpPr>
              <p:spPr>
                <a:xfrm>
                  <a:off x="432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B44BD361-2F82-4D79-988E-642874DD0A28}"/>
                    </a:ext>
                  </a:extLst>
                </p:cNvPr>
                <p:cNvSpPr/>
                <p:nvPr/>
              </p:nvSpPr>
              <p:spPr>
                <a:xfrm>
                  <a:off x="432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17CB558E-1EBF-4D32-8E75-140B5916CBFB}"/>
                    </a:ext>
                  </a:extLst>
                </p:cNvPr>
                <p:cNvSpPr/>
                <p:nvPr/>
              </p:nvSpPr>
              <p:spPr>
                <a:xfrm>
                  <a:off x="432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9076949F-C33E-48BD-BF09-00798E87D345}"/>
                    </a:ext>
                  </a:extLst>
                </p:cNvPr>
                <p:cNvSpPr/>
                <p:nvPr/>
              </p:nvSpPr>
              <p:spPr>
                <a:xfrm>
                  <a:off x="432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8DE426F2-CCDB-4B04-A0F6-2884A03C32E1}"/>
                    </a:ext>
                  </a:extLst>
                </p:cNvPr>
                <p:cNvSpPr/>
                <p:nvPr/>
              </p:nvSpPr>
              <p:spPr>
                <a:xfrm>
                  <a:off x="432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D7D95273-E692-4449-B3A2-5E7E2E8068C7}"/>
                    </a:ext>
                  </a:extLst>
                </p:cNvPr>
                <p:cNvSpPr/>
                <p:nvPr/>
              </p:nvSpPr>
              <p:spPr>
                <a:xfrm>
                  <a:off x="432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7FAE6D86-0840-4FFB-8630-E6A8A82E5135}"/>
                    </a:ext>
                  </a:extLst>
                </p:cNvPr>
                <p:cNvSpPr/>
                <p:nvPr/>
              </p:nvSpPr>
              <p:spPr>
                <a:xfrm>
                  <a:off x="432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4486679B-7695-41AB-A469-BF6E2E114800}"/>
                    </a:ext>
                  </a:extLst>
                </p:cNvPr>
                <p:cNvSpPr/>
                <p:nvPr/>
              </p:nvSpPr>
              <p:spPr>
                <a:xfrm>
                  <a:off x="432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57DF8F79-F0BE-4BCD-AF89-3B152860D5AC}"/>
                    </a:ext>
                  </a:extLst>
                </p:cNvPr>
                <p:cNvSpPr/>
                <p:nvPr/>
              </p:nvSpPr>
              <p:spPr>
                <a:xfrm>
                  <a:off x="432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B880C4FE-AE27-4D8E-A8B5-BA2F53B4BD02}"/>
                    </a:ext>
                  </a:extLst>
                </p:cNvPr>
                <p:cNvSpPr/>
                <p:nvPr/>
              </p:nvSpPr>
              <p:spPr>
                <a:xfrm>
                  <a:off x="432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E00C5776-7BE4-4CC3-962A-6DD498C1DF25}"/>
                    </a:ext>
                  </a:extLst>
                </p:cNvPr>
                <p:cNvSpPr/>
                <p:nvPr/>
              </p:nvSpPr>
              <p:spPr>
                <a:xfrm>
                  <a:off x="432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44C3F6BA-A632-4F4A-A726-99386E3B8B77}"/>
                    </a:ext>
                  </a:extLst>
                </p:cNvPr>
                <p:cNvSpPr/>
                <p:nvPr/>
              </p:nvSpPr>
              <p:spPr>
                <a:xfrm>
                  <a:off x="432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04A23605-0AB5-4D02-B959-F466C0553973}"/>
                    </a:ext>
                  </a:extLst>
                </p:cNvPr>
                <p:cNvSpPr/>
                <p:nvPr/>
              </p:nvSpPr>
              <p:spPr>
                <a:xfrm>
                  <a:off x="432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F306E7F9-C5D4-40F0-9A3F-9FDB16E62122}"/>
                    </a:ext>
                  </a:extLst>
                </p:cNvPr>
                <p:cNvSpPr/>
                <p:nvPr/>
              </p:nvSpPr>
              <p:spPr>
                <a:xfrm>
                  <a:off x="432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1FE8D3E9-0CF2-49F6-8C9D-06061731A61C}"/>
                  </a:ext>
                </a:extLst>
              </p:cNvPr>
              <p:cNvGrpSpPr/>
              <p:nvPr/>
            </p:nvGrpSpPr>
            <p:grpSpPr>
              <a:xfrm>
                <a:off x="3239976" y="216000"/>
                <a:ext cx="432024" cy="3888000"/>
                <a:chOff x="216000" y="216000"/>
                <a:chExt cx="432024" cy="3888000"/>
              </a:xfrm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0D60F4E7-734D-4C63-8B70-8FBD9D6A709F}"/>
                    </a:ext>
                  </a:extLst>
                </p:cNvPr>
                <p:cNvSpPr/>
                <p:nvPr/>
              </p:nvSpPr>
              <p:spPr>
                <a:xfrm>
                  <a:off x="216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7BFC6A58-8A10-42BF-8917-6D803DCB68C9}"/>
                    </a:ext>
                  </a:extLst>
                </p:cNvPr>
                <p:cNvSpPr/>
                <p:nvPr/>
              </p:nvSpPr>
              <p:spPr>
                <a:xfrm>
                  <a:off x="216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85E72CC-2D43-409B-80B6-7EC4FDCFC0AA}"/>
                    </a:ext>
                  </a:extLst>
                </p:cNvPr>
                <p:cNvSpPr/>
                <p:nvPr/>
              </p:nvSpPr>
              <p:spPr>
                <a:xfrm>
                  <a:off x="216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4F73770-E92B-44EC-BD05-B6A02038F314}"/>
                    </a:ext>
                  </a:extLst>
                </p:cNvPr>
                <p:cNvSpPr/>
                <p:nvPr/>
              </p:nvSpPr>
              <p:spPr>
                <a:xfrm>
                  <a:off x="216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609FA361-6786-4FEF-8E9E-062169B417FC}"/>
                    </a:ext>
                  </a:extLst>
                </p:cNvPr>
                <p:cNvSpPr/>
                <p:nvPr/>
              </p:nvSpPr>
              <p:spPr>
                <a:xfrm>
                  <a:off x="216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875B3D41-D6BC-4A5A-8CAE-64D0DBBC8AD0}"/>
                    </a:ext>
                  </a:extLst>
                </p:cNvPr>
                <p:cNvSpPr/>
                <p:nvPr/>
              </p:nvSpPr>
              <p:spPr>
                <a:xfrm>
                  <a:off x="216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05D46EC5-3235-44DA-ADB0-337E60F775FE}"/>
                    </a:ext>
                  </a:extLst>
                </p:cNvPr>
                <p:cNvSpPr/>
                <p:nvPr/>
              </p:nvSpPr>
              <p:spPr>
                <a:xfrm>
                  <a:off x="216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442BB002-0ACD-4C86-B995-DFF4B8EA1312}"/>
                    </a:ext>
                  </a:extLst>
                </p:cNvPr>
                <p:cNvSpPr/>
                <p:nvPr/>
              </p:nvSpPr>
              <p:spPr>
                <a:xfrm>
                  <a:off x="216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2F379AD2-4C9B-40AB-BCAA-D5D1D9D5CCB5}"/>
                    </a:ext>
                  </a:extLst>
                </p:cNvPr>
                <p:cNvSpPr/>
                <p:nvPr/>
              </p:nvSpPr>
              <p:spPr>
                <a:xfrm>
                  <a:off x="216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9B998266-687F-4FF9-8058-F88567710A88}"/>
                    </a:ext>
                  </a:extLst>
                </p:cNvPr>
                <p:cNvSpPr/>
                <p:nvPr/>
              </p:nvSpPr>
              <p:spPr>
                <a:xfrm>
                  <a:off x="216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4188C3AA-4788-41C3-BA9F-1FAE0F09F917}"/>
                    </a:ext>
                  </a:extLst>
                </p:cNvPr>
                <p:cNvSpPr/>
                <p:nvPr/>
              </p:nvSpPr>
              <p:spPr>
                <a:xfrm>
                  <a:off x="216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직사각형 299">
                  <a:extLst>
                    <a:ext uri="{FF2B5EF4-FFF2-40B4-BE49-F238E27FC236}">
                      <a16:creationId xmlns:a16="http://schemas.microsoft.com/office/drawing/2014/main" id="{78D362DD-6E47-4AAF-9237-E59546C3731E}"/>
                    </a:ext>
                  </a:extLst>
                </p:cNvPr>
                <p:cNvSpPr/>
                <p:nvPr/>
              </p:nvSpPr>
              <p:spPr>
                <a:xfrm>
                  <a:off x="216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A3A12161-4D14-4481-806D-491E5C523709}"/>
                    </a:ext>
                  </a:extLst>
                </p:cNvPr>
                <p:cNvSpPr/>
                <p:nvPr/>
              </p:nvSpPr>
              <p:spPr>
                <a:xfrm>
                  <a:off x="216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73870B43-029C-4406-8EC9-65D85E5D332B}"/>
                    </a:ext>
                  </a:extLst>
                </p:cNvPr>
                <p:cNvSpPr/>
                <p:nvPr/>
              </p:nvSpPr>
              <p:spPr>
                <a:xfrm>
                  <a:off x="216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F7A5CAC5-D69C-4A5E-BA90-B9315242A5EA}"/>
                    </a:ext>
                  </a:extLst>
                </p:cNvPr>
                <p:cNvSpPr/>
                <p:nvPr/>
              </p:nvSpPr>
              <p:spPr>
                <a:xfrm>
                  <a:off x="216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ED88340A-836D-4F54-B1C5-28C20D1997B5}"/>
                    </a:ext>
                  </a:extLst>
                </p:cNvPr>
                <p:cNvSpPr/>
                <p:nvPr/>
              </p:nvSpPr>
              <p:spPr>
                <a:xfrm>
                  <a:off x="216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91FF2509-E8FB-4D19-AC45-25BB0214838C}"/>
                    </a:ext>
                  </a:extLst>
                </p:cNvPr>
                <p:cNvSpPr/>
                <p:nvPr/>
              </p:nvSpPr>
              <p:spPr>
                <a:xfrm>
                  <a:off x="216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9A458006-6E3B-4546-ABDB-A6211282F0EF}"/>
                    </a:ext>
                  </a:extLst>
                </p:cNvPr>
                <p:cNvSpPr/>
                <p:nvPr/>
              </p:nvSpPr>
              <p:spPr>
                <a:xfrm>
                  <a:off x="216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직사각형 306">
                  <a:extLst>
                    <a:ext uri="{FF2B5EF4-FFF2-40B4-BE49-F238E27FC236}">
                      <a16:creationId xmlns:a16="http://schemas.microsoft.com/office/drawing/2014/main" id="{1801ACAA-EACA-46C3-9507-22072C785473}"/>
                    </a:ext>
                  </a:extLst>
                </p:cNvPr>
                <p:cNvSpPr/>
                <p:nvPr/>
              </p:nvSpPr>
              <p:spPr>
                <a:xfrm>
                  <a:off x="432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2DE8C83D-2A22-45DE-98D7-D2861BBED37F}"/>
                    </a:ext>
                  </a:extLst>
                </p:cNvPr>
                <p:cNvSpPr/>
                <p:nvPr/>
              </p:nvSpPr>
              <p:spPr>
                <a:xfrm>
                  <a:off x="432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24AC6B6D-3425-4D20-9D2E-6A916D938E80}"/>
                    </a:ext>
                  </a:extLst>
                </p:cNvPr>
                <p:cNvSpPr/>
                <p:nvPr/>
              </p:nvSpPr>
              <p:spPr>
                <a:xfrm>
                  <a:off x="432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직사각형 309">
                  <a:extLst>
                    <a:ext uri="{FF2B5EF4-FFF2-40B4-BE49-F238E27FC236}">
                      <a16:creationId xmlns:a16="http://schemas.microsoft.com/office/drawing/2014/main" id="{FEDBB3B5-7D04-428D-BB52-F1EA1410EC7C}"/>
                    </a:ext>
                  </a:extLst>
                </p:cNvPr>
                <p:cNvSpPr/>
                <p:nvPr/>
              </p:nvSpPr>
              <p:spPr>
                <a:xfrm>
                  <a:off x="432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0603F199-6633-44A0-9A64-0C108456BA26}"/>
                    </a:ext>
                  </a:extLst>
                </p:cNvPr>
                <p:cNvSpPr/>
                <p:nvPr/>
              </p:nvSpPr>
              <p:spPr>
                <a:xfrm>
                  <a:off x="432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7EBDB370-7552-4E89-9CEB-312C26B4E494}"/>
                    </a:ext>
                  </a:extLst>
                </p:cNvPr>
                <p:cNvSpPr/>
                <p:nvPr/>
              </p:nvSpPr>
              <p:spPr>
                <a:xfrm>
                  <a:off x="432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20121636-060B-496F-9EE8-43BC1D3628D6}"/>
                    </a:ext>
                  </a:extLst>
                </p:cNvPr>
                <p:cNvSpPr/>
                <p:nvPr/>
              </p:nvSpPr>
              <p:spPr>
                <a:xfrm>
                  <a:off x="432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CEDCED97-2D44-4014-835B-6D451674442D}"/>
                    </a:ext>
                  </a:extLst>
                </p:cNvPr>
                <p:cNvSpPr/>
                <p:nvPr/>
              </p:nvSpPr>
              <p:spPr>
                <a:xfrm>
                  <a:off x="432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5" name="직사각형 314">
                  <a:extLst>
                    <a:ext uri="{FF2B5EF4-FFF2-40B4-BE49-F238E27FC236}">
                      <a16:creationId xmlns:a16="http://schemas.microsoft.com/office/drawing/2014/main" id="{E9D7BE00-E422-459A-B175-B15DE526EEC4}"/>
                    </a:ext>
                  </a:extLst>
                </p:cNvPr>
                <p:cNvSpPr/>
                <p:nvPr/>
              </p:nvSpPr>
              <p:spPr>
                <a:xfrm>
                  <a:off x="432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513D5115-9348-4C55-A1E7-40ACDDF44CA1}"/>
                    </a:ext>
                  </a:extLst>
                </p:cNvPr>
                <p:cNvSpPr/>
                <p:nvPr/>
              </p:nvSpPr>
              <p:spPr>
                <a:xfrm>
                  <a:off x="432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직사각형 316">
                  <a:extLst>
                    <a:ext uri="{FF2B5EF4-FFF2-40B4-BE49-F238E27FC236}">
                      <a16:creationId xmlns:a16="http://schemas.microsoft.com/office/drawing/2014/main" id="{1F5B94C7-C52F-4C22-B9CE-B77486C8893F}"/>
                    </a:ext>
                  </a:extLst>
                </p:cNvPr>
                <p:cNvSpPr/>
                <p:nvPr/>
              </p:nvSpPr>
              <p:spPr>
                <a:xfrm>
                  <a:off x="432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38726C47-4982-4D2C-B81E-F8E05442CBDC}"/>
                    </a:ext>
                  </a:extLst>
                </p:cNvPr>
                <p:cNvSpPr/>
                <p:nvPr/>
              </p:nvSpPr>
              <p:spPr>
                <a:xfrm>
                  <a:off x="432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223D6623-E5F2-4470-AD02-8863EC737855}"/>
                    </a:ext>
                  </a:extLst>
                </p:cNvPr>
                <p:cNvSpPr/>
                <p:nvPr/>
              </p:nvSpPr>
              <p:spPr>
                <a:xfrm>
                  <a:off x="432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FA2E301C-0805-4944-A9D1-0A5DBC7D137D}"/>
                    </a:ext>
                  </a:extLst>
                </p:cNvPr>
                <p:cNvSpPr/>
                <p:nvPr/>
              </p:nvSpPr>
              <p:spPr>
                <a:xfrm>
                  <a:off x="432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9A78249F-E148-4C60-8B0C-64E3F54C5750}"/>
                    </a:ext>
                  </a:extLst>
                </p:cNvPr>
                <p:cNvSpPr/>
                <p:nvPr/>
              </p:nvSpPr>
              <p:spPr>
                <a:xfrm>
                  <a:off x="432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56D757E-DDE4-4EAB-AB18-15FCB3D1B387}"/>
                    </a:ext>
                  </a:extLst>
                </p:cNvPr>
                <p:cNvSpPr/>
                <p:nvPr/>
              </p:nvSpPr>
              <p:spPr>
                <a:xfrm>
                  <a:off x="432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4076988F-7EA8-454B-96DE-98AADD3D8B8C}"/>
                    </a:ext>
                  </a:extLst>
                </p:cNvPr>
                <p:cNvSpPr/>
                <p:nvPr/>
              </p:nvSpPr>
              <p:spPr>
                <a:xfrm>
                  <a:off x="432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7939359F-0CCA-430A-A614-A6F52D4238D6}"/>
                    </a:ext>
                  </a:extLst>
                </p:cNvPr>
                <p:cNvSpPr/>
                <p:nvPr/>
              </p:nvSpPr>
              <p:spPr>
                <a:xfrm>
                  <a:off x="432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F4B60F00-C09E-4F2A-91FA-C63B87250C4C}"/>
                  </a:ext>
                </a:extLst>
              </p:cNvPr>
              <p:cNvGrpSpPr/>
              <p:nvPr/>
            </p:nvGrpSpPr>
            <p:grpSpPr>
              <a:xfrm>
                <a:off x="3672000" y="216000"/>
                <a:ext cx="432024" cy="3888000"/>
                <a:chOff x="216000" y="216000"/>
                <a:chExt cx="432024" cy="3888000"/>
              </a:xfrm>
            </p:grpSpPr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62EBADE1-4FE7-4D19-AACB-2F54AE542429}"/>
                    </a:ext>
                  </a:extLst>
                </p:cNvPr>
                <p:cNvSpPr/>
                <p:nvPr/>
              </p:nvSpPr>
              <p:spPr>
                <a:xfrm>
                  <a:off x="216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8787CA51-CF16-4B55-89A5-93568E3ADCBB}"/>
                    </a:ext>
                  </a:extLst>
                </p:cNvPr>
                <p:cNvSpPr/>
                <p:nvPr/>
              </p:nvSpPr>
              <p:spPr>
                <a:xfrm>
                  <a:off x="216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86D6201E-34E4-46BB-871A-447011CEFF94}"/>
                    </a:ext>
                  </a:extLst>
                </p:cNvPr>
                <p:cNvSpPr/>
                <p:nvPr/>
              </p:nvSpPr>
              <p:spPr>
                <a:xfrm>
                  <a:off x="216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CBD70B3C-A20F-4041-8B3C-96933B04945E}"/>
                    </a:ext>
                  </a:extLst>
                </p:cNvPr>
                <p:cNvSpPr/>
                <p:nvPr/>
              </p:nvSpPr>
              <p:spPr>
                <a:xfrm>
                  <a:off x="216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4AA18F19-E871-4711-8452-393BBD2E7379}"/>
                    </a:ext>
                  </a:extLst>
                </p:cNvPr>
                <p:cNvSpPr/>
                <p:nvPr/>
              </p:nvSpPr>
              <p:spPr>
                <a:xfrm>
                  <a:off x="216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4CAF99DD-59D9-4EA8-A7D7-173BCB84D4B5}"/>
                    </a:ext>
                  </a:extLst>
                </p:cNvPr>
                <p:cNvSpPr/>
                <p:nvPr/>
              </p:nvSpPr>
              <p:spPr>
                <a:xfrm>
                  <a:off x="216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AD48F14A-32BE-4A44-8ECA-CEF7B2748434}"/>
                    </a:ext>
                  </a:extLst>
                </p:cNvPr>
                <p:cNvSpPr/>
                <p:nvPr/>
              </p:nvSpPr>
              <p:spPr>
                <a:xfrm>
                  <a:off x="216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B4DCEDC8-A3B7-4CD3-B94B-5526D0501EED}"/>
                    </a:ext>
                  </a:extLst>
                </p:cNvPr>
                <p:cNvSpPr/>
                <p:nvPr/>
              </p:nvSpPr>
              <p:spPr>
                <a:xfrm>
                  <a:off x="216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직사각형 333">
                  <a:extLst>
                    <a:ext uri="{FF2B5EF4-FFF2-40B4-BE49-F238E27FC236}">
                      <a16:creationId xmlns:a16="http://schemas.microsoft.com/office/drawing/2014/main" id="{7CD24154-6A3D-4C4A-8225-A289B2A9E3EB}"/>
                    </a:ext>
                  </a:extLst>
                </p:cNvPr>
                <p:cNvSpPr/>
                <p:nvPr/>
              </p:nvSpPr>
              <p:spPr>
                <a:xfrm>
                  <a:off x="216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D52BA4C9-CCA6-4F2A-9002-91A632E763B4}"/>
                    </a:ext>
                  </a:extLst>
                </p:cNvPr>
                <p:cNvSpPr/>
                <p:nvPr/>
              </p:nvSpPr>
              <p:spPr>
                <a:xfrm>
                  <a:off x="216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16A9A3A4-109F-4948-B06D-D99BD1EA82F5}"/>
                    </a:ext>
                  </a:extLst>
                </p:cNvPr>
                <p:cNvSpPr/>
                <p:nvPr/>
              </p:nvSpPr>
              <p:spPr>
                <a:xfrm>
                  <a:off x="216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FFB2825-D5B4-45D5-AD59-7BCCA9E4DE83}"/>
                    </a:ext>
                  </a:extLst>
                </p:cNvPr>
                <p:cNvSpPr/>
                <p:nvPr/>
              </p:nvSpPr>
              <p:spPr>
                <a:xfrm>
                  <a:off x="216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FA0D873E-EB99-4D9B-B36F-6376CB92C269}"/>
                    </a:ext>
                  </a:extLst>
                </p:cNvPr>
                <p:cNvSpPr/>
                <p:nvPr/>
              </p:nvSpPr>
              <p:spPr>
                <a:xfrm>
                  <a:off x="216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F837CD56-5E46-4342-B445-E030A4165B9E}"/>
                    </a:ext>
                  </a:extLst>
                </p:cNvPr>
                <p:cNvSpPr/>
                <p:nvPr/>
              </p:nvSpPr>
              <p:spPr>
                <a:xfrm>
                  <a:off x="216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5CBB93D6-A6EA-4E8B-8FE8-B2A7213ABEDE}"/>
                    </a:ext>
                  </a:extLst>
                </p:cNvPr>
                <p:cNvSpPr/>
                <p:nvPr/>
              </p:nvSpPr>
              <p:spPr>
                <a:xfrm>
                  <a:off x="216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628A062F-0AF4-4C2A-8F45-E96D88C73B86}"/>
                    </a:ext>
                  </a:extLst>
                </p:cNvPr>
                <p:cNvSpPr/>
                <p:nvPr/>
              </p:nvSpPr>
              <p:spPr>
                <a:xfrm>
                  <a:off x="216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DEE39DB9-7BC1-4708-9F97-EEBE4EA78826}"/>
                    </a:ext>
                  </a:extLst>
                </p:cNvPr>
                <p:cNvSpPr/>
                <p:nvPr/>
              </p:nvSpPr>
              <p:spPr>
                <a:xfrm>
                  <a:off x="216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510A180B-4F31-4815-9CD7-1C0D72DE2CA2}"/>
                    </a:ext>
                  </a:extLst>
                </p:cNvPr>
                <p:cNvSpPr/>
                <p:nvPr/>
              </p:nvSpPr>
              <p:spPr>
                <a:xfrm>
                  <a:off x="216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D3EC90B8-0609-4067-822E-1BE1E7CCE064}"/>
                    </a:ext>
                  </a:extLst>
                </p:cNvPr>
                <p:cNvSpPr/>
                <p:nvPr/>
              </p:nvSpPr>
              <p:spPr>
                <a:xfrm>
                  <a:off x="432000" y="21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5C60A3A-7045-4FE6-BBCE-A56A78C1180B}"/>
                    </a:ext>
                  </a:extLst>
                </p:cNvPr>
                <p:cNvSpPr/>
                <p:nvPr/>
              </p:nvSpPr>
              <p:spPr>
                <a:xfrm>
                  <a:off x="432000" y="43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B5A0885-BE54-49C5-9F02-7F6F50482945}"/>
                    </a:ext>
                  </a:extLst>
                </p:cNvPr>
                <p:cNvSpPr/>
                <p:nvPr/>
              </p:nvSpPr>
              <p:spPr>
                <a:xfrm>
                  <a:off x="432000" y="64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8AEBDC0D-143A-4FAF-A3F8-DDEF6EE17633}"/>
                    </a:ext>
                  </a:extLst>
                </p:cNvPr>
                <p:cNvSpPr/>
                <p:nvPr/>
              </p:nvSpPr>
              <p:spPr>
                <a:xfrm>
                  <a:off x="432000" y="194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5F430B48-6408-4780-9C03-767F1F2EF130}"/>
                    </a:ext>
                  </a:extLst>
                </p:cNvPr>
                <p:cNvSpPr/>
                <p:nvPr/>
              </p:nvSpPr>
              <p:spPr>
                <a:xfrm>
                  <a:off x="432000" y="172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8CD839E-EC26-4E76-8C44-1939CC4704C7}"/>
                    </a:ext>
                  </a:extLst>
                </p:cNvPr>
                <p:cNvSpPr/>
                <p:nvPr/>
              </p:nvSpPr>
              <p:spPr>
                <a:xfrm>
                  <a:off x="432000" y="151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A029C426-00F3-442B-B419-022324A333B5}"/>
                    </a:ext>
                  </a:extLst>
                </p:cNvPr>
                <p:cNvSpPr/>
                <p:nvPr/>
              </p:nvSpPr>
              <p:spPr>
                <a:xfrm>
                  <a:off x="432000" y="129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4DC2A6CB-B779-455B-992E-9256620AFDDD}"/>
                    </a:ext>
                  </a:extLst>
                </p:cNvPr>
                <p:cNvSpPr/>
                <p:nvPr/>
              </p:nvSpPr>
              <p:spPr>
                <a:xfrm>
                  <a:off x="432000" y="108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A3D907DE-1275-4C27-9C31-FFD3A159EC84}"/>
                    </a:ext>
                  </a:extLst>
                </p:cNvPr>
                <p:cNvSpPr/>
                <p:nvPr/>
              </p:nvSpPr>
              <p:spPr>
                <a:xfrm>
                  <a:off x="432000" y="86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D46C1D25-D147-4477-8049-BD36AE4CD46A}"/>
                    </a:ext>
                  </a:extLst>
                </p:cNvPr>
                <p:cNvSpPr/>
                <p:nvPr/>
              </p:nvSpPr>
              <p:spPr>
                <a:xfrm>
                  <a:off x="432000" y="216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DA106A38-97F7-4DB7-B922-6DE1F24329D5}"/>
                    </a:ext>
                  </a:extLst>
                </p:cNvPr>
                <p:cNvSpPr/>
                <p:nvPr/>
              </p:nvSpPr>
              <p:spPr>
                <a:xfrm>
                  <a:off x="432000" y="237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49C64011-517D-4560-9B4D-4F22F3379B27}"/>
                    </a:ext>
                  </a:extLst>
                </p:cNvPr>
                <p:cNvSpPr/>
                <p:nvPr/>
              </p:nvSpPr>
              <p:spPr>
                <a:xfrm>
                  <a:off x="432000" y="259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98B933DC-D179-4E07-9B42-AB8963166E52}"/>
                    </a:ext>
                  </a:extLst>
                </p:cNvPr>
                <p:cNvSpPr/>
                <p:nvPr/>
              </p:nvSpPr>
              <p:spPr>
                <a:xfrm>
                  <a:off x="432000" y="388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29116BE1-D2D7-4525-9C6E-664016FC0C10}"/>
                    </a:ext>
                  </a:extLst>
                </p:cNvPr>
                <p:cNvSpPr/>
                <p:nvPr/>
              </p:nvSpPr>
              <p:spPr>
                <a:xfrm>
                  <a:off x="432000" y="3672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직사각형 357">
                  <a:extLst>
                    <a:ext uri="{FF2B5EF4-FFF2-40B4-BE49-F238E27FC236}">
                      <a16:creationId xmlns:a16="http://schemas.microsoft.com/office/drawing/2014/main" id="{A4A481D0-493A-4DB3-94BD-239A8C15F396}"/>
                    </a:ext>
                  </a:extLst>
                </p:cNvPr>
                <p:cNvSpPr/>
                <p:nvPr/>
              </p:nvSpPr>
              <p:spPr>
                <a:xfrm>
                  <a:off x="432000" y="3456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933007D8-47EF-47F2-8079-18B1D26BE81E}"/>
                    </a:ext>
                  </a:extLst>
                </p:cNvPr>
                <p:cNvSpPr/>
                <p:nvPr/>
              </p:nvSpPr>
              <p:spPr>
                <a:xfrm>
                  <a:off x="432000" y="3240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52AB9D35-B927-4550-B056-5FA12A258A52}"/>
                    </a:ext>
                  </a:extLst>
                </p:cNvPr>
                <p:cNvSpPr/>
                <p:nvPr/>
              </p:nvSpPr>
              <p:spPr>
                <a:xfrm>
                  <a:off x="432000" y="3024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74968AE6-4E52-49CE-A5FC-7FD7DD25E855}"/>
                    </a:ext>
                  </a:extLst>
                </p:cNvPr>
                <p:cNvSpPr/>
                <p:nvPr/>
              </p:nvSpPr>
              <p:spPr>
                <a:xfrm>
                  <a:off x="432000" y="2808000"/>
                  <a:ext cx="216024" cy="2160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E9541953-4483-499A-A8D7-2AC152273702}"/>
                </a:ext>
              </a:extLst>
            </p:cNvPr>
            <p:cNvSpPr/>
            <p:nvPr/>
          </p:nvSpPr>
          <p:spPr>
            <a:xfrm>
              <a:off x="4186616" y="20552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77331BF8-BAAF-4CF3-805A-CF05E2C60F44}"/>
                </a:ext>
              </a:extLst>
            </p:cNvPr>
            <p:cNvSpPr/>
            <p:nvPr/>
          </p:nvSpPr>
          <p:spPr>
            <a:xfrm>
              <a:off x="6778616" y="33512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7FF44F83-5B8C-45EF-8F9F-C93BA84BBDD1}"/>
                </a:ext>
              </a:extLst>
            </p:cNvPr>
            <p:cNvSpPr/>
            <p:nvPr/>
          </p:nvSpPr>
          <p:spPr>
            <a:xfrm>
              <a:off x="5483850" y="33512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8CA3FAF5-6084-40D1-B58B-6266FDD65671}"/>
                </a:ext>
              </a:extLst>
            </p:cNvPr>
            <p:cNvSpPr/>
            <p:nvPr/>
          </p:nvSpPr>
          <p:spPr>
            <a:xfrm>
              <a:off x="4186616" y="33512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64400A31-F772-4449-8BA4-4D91383F73DE}"/>
                </a:ext>
              </a:extLst>
            </p:cNvPr>
            <p:cNvSpPr/>
            <p:nvPr/>
          </p:nvSpPr>
          <p:spPr>
            <a:xfrm>
              <a:off x="5482616" y="20552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5593C258-0276-44ED-BA13-AD8C03430617}"/>
                </a:ext>
              </a:extLst>
            </p:cNvPr>
            <p:cNvSpPr/>
            <p:nvPr/>
          </p:nvSpPr>
          <p:spPr>
            <a:xfrm>
              <a:off x="6778616" y="20552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81B84C47-BB77-4E20-A131-E3EE8D1DD341}"/>
                </a:ext>
              </a:extLst>
            </p:cNvPr>
            <p:cNvSpPr/>
            <p:nvPr/>
          </p:nvSpPr>
          <p:spPr>
            <a:xfrm>
              <a:off x="6778616" y="46472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F5726E7-5C37-42C8-8B3A-60D7C2F0B3D8}"/>
                </a:ext>
              </a:extLst>
            </p:cNvPr>
            <p:cNvSpPr/>
            <p:nvPr/>
          </p:nvSpPr>
          <p:spPr>
            <a:xfrm>
              <a:off x="5483884" y="46472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05653C80-E552-48C1-83EC-F3FA03CCF5BA}"/>
                </a:ext>
              </a:extLst>
            </p:cNvPr>
            <p:cNvSpPr/>
            <p:nvPr/>
          </p:nvSpPr>
          <p:spPr>
            <a:xfrm>
              <a:off x="4184794" y="4647280"/>
              <a:ext cx="50400" cy="50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05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8CA19B-7070-424B-AB61-E3769395C234}"/>
              </a:ext>
            </a:extLst>
          </p:cNvPr>
          <p:cNvGrpSpPr/>
          <p:nvPr/>
        </p:nvGrpSpPr>
        <p:grpSpPr>
          <a:xfrm>
            <a:off x="1403648" y="1422006"/>
            <a:ext cx="1921356" cy="2871090"/>
            <a:chOff x="1403648" y="1422006"/>
            <a:chExt cx="1921356" cy="28710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93E661-A2E9-4AA7-8F58-81EA4886C6B2}"/>
                </a:ext>
              </a:extLst>
            </p:cNvPr>
            <p:cNvSpPr/>
            <p:nvPr/>
          </p:nvSpPr>
          <p:spPr>
            <a:xfrm>
              <a:off x="1403649" y="1422006"/>
              <a:ext cx="1872209" cy="2871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42285A-5460-4102-9493-B5679183BF55}"/>
                </a:ext>
              </a:extLst>
            </p:cNvPr>
            <p:cNvSpPr txBox="1"/>
            <p:nvPr/>
          </p:nvSpPr>
          <p:spPr>
            <a:xfrm>
              <a:off x="1403649" y="1476006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 </a:t>
              </a:r>
              <a:r>
                <a:rPr lang="ko-KR" altLang="en-US" sz="11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기보</a:t>
              </a:r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만들기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7DBD31-075D-41E4-B1B4-FF86F8188A7B}"/>
                </a:ext>
              </a:extLst>
            </p:cNvPr>
            <p:cNvSpPr txBox="1"/>
            <p:nvPr/>
          </p:nvSpPr>
          <p:spPr>
            <a:xfrm>
              <a:off x="1452796" y="1710038"/>
              <a:ext cx="1800199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마우스 좌클릭으로 돌을 놓습니다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흑과 백이 </a:t>
              </a:r>
              <a:r>
                <a:rPr lang="ko-KR" altLang="en-US" sz="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번갈아가며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놓아집니다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m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키로 무르기를 할 수 있습니다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오른쪽 저장 버튼을 클릭하여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기보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이름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대국자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승자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승리 방식을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입력할 수 있습니다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메뉴 버튼을 클릭하면 메뉴로 나가집니다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0E8598-8B1C-4642-919B-E89E114156C6}"/>
                </a:ext>
              </a:extLst>
            </p:cNvPr>
            <p:cNvSpPr txBox="1"/>
            <p:nvPr/>
          </p:nvSpPr>
          <p:spPr>
            <a:xfrm>
              <a:off x="1403648" y="2636912"/>
              <a:ext cx="881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 </a:t>
              </a:r>
              <a:r>
                <a:rPr lang="ko-KR" altLang="en-US" sz="11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기보</a:t>
              </a:r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열기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0A345E-C432-4C2E-8725-16A520861982}"/>
                </a:ext>
              </a:extLst>
            </p:cNvPr>
            <p:cNvSpPr txBox="1"/>
            <p:nvPr/>
          </p:nvSpPr>
          <p:spPr>
            <a:xfrm>
              <a:off x="1452796" y="2889292"/>
              <a:ext cx="1872208" cy="98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바둑판 위에서 마우스 좌클릭으로 </a:t>
              </a:r>
              <a:endPara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수순을 진행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우클릭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및 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키로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무르기를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할 수 있습니다</a:t>
              </a:r>
              <a:endPara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오른쪽에 총 수순과 승자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승리 방식이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표시됩니다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메뉴 버튼을 클릭하면 메뉴로 나가집니다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놓아보기를</a:t>
              </a: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클릭하여 좌클릭으로 흑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우클릭으</a:t>
              </a:r>
              <a:endPara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로 백을 놓아볼 수 있습니다</a:t>
              </a:r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AACA2A-73E9-4351-B597-E404AEF15D75}"/>
                </a:ext>
              </a:extLst>
            </p:cNvPr>
            <p:cNvSpPr txBox="1"/>
            <p:nvPr/>
          </p:nvSpPr>
          <p:spPr>
            <a:xfrm>
              <a:off x="1835696" y="3908219"/>
              <a:ext cx="1008112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돌아가기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95F178-250A-41ED-97FE-EE518CE06EFC}"/>
              </a:ext>
            </a:extLst>
          </p:cNvPr>
          <p:cNvSpPr txBox="1"/>
          <p:nvPr/>
        </p:nvSpPr>
        <p:spPr>
          <a:xfrm>
            <a:off x="5508104" y="4149080"/>
            <a:ext cx="1800200" cy="316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93FF3-C1DD-4434-AB43-5325C5556146}"/>
              </a:ext>
            </a:extLst>
          </p:cNvPr>
          <p:cNvSpPr txBox="1"/>
          <p:nvPr/>
        </p:nvSpPr>
        <p:spPr>
          <a:xfrm>
            <a:off x="4355976" y="4628352"/>
            <a:ext cx="1800200" cy="316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도움말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BABCC8-1717-49CD-8A08-48F5143DA1AE}"/>
              </a:ext>
            </a:extLst>
          </p:cNvPr>
          <p:cNvGrpSpPr/>
          <p:nvPr/>
        </p:nvGrpSpPr>
        <p:grpSpPr>
          <a:xfrm>
            <a:off x="4382980" y="1187752"/>
            <a:ext cx="270000" cy="270000"/>
            <a:chOff x="4382980" y="1187752"/>
            <a:chExt cx="270000" cy="270000"/>
          </a:xfrm>
        </p:grpSpPr>
        <p:sp>
          <p:nvSpPr>
            <p:cNvPr id="16" name="곱하기 기호 15">
              <a:extLst>
                <a:ext uri="{FF2B5EF4-FFF2-40B4-BE49-F238E27FC236}">
                  <a16:creationId xmlns:a16="http://schemas.microsoft.com/office/drawing/2014/main" id="{E205A75F-88DF-4C6D-A76F-9D2E7D205E67}"/>
                </a:ext>
              </a:extLst>
            </p:cNvPr>
            <p:cNvSpPr/>
            <p:nvPr/>
          </p:nvSpPr>
          <p:spPr>
            <a:xfrm>
              <a:off x="4391980" y="1196752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45408B7-F619-479A-AE0F-F1E723D7FB63}"/>
                </a:ext>
              </a:extLst>
            </p:cNvPr>
            <p:cNvSpPr/>
            <p:nvPr/>
          </p:nvSpPr>
          <p:spPr>
            <a:xfrm>
              <a:off x="4382980" y="1187752"/>
              <a:ext cx="270000" cy="27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71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9595CB0B-DD34-4CD4-A21B-AF86C17FD234}"/>
              </a:ext>
            </a:extLst>
          </p:cNvPr>
          <p:cNvGrpSpPr/>
          <p:nvPr/>
        </p:nvGrpSpPr>
        <p:grpSpPr>
          <a:xfrm>
            <a:off x="1217928" y="4137176"/>
            <a:ext cx="270000" cy="180020"/>
            <a:chOff x="1119518" y="4235321"/>
            <a:chExt cx="576064" cy="36004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8DF70F-7C0C-4D85-B1F4-082C7337BB20}"/>
                </a:ext>
              </a:extLst>
            </p:cNvPr>
            <p:cNvSpPr/>
            <p:nvPr/>
          </p:nvSpPr>
          <p:spPr>
            <a:xfrm>
              <a:off x="1119518" y="4235321"/>
              <a:ext cx="576064" cy="360040"/>
            </a:xfrm>
            <a:prstGeom prst="rect">
              <a:avLst/>
            </a:prstGeom>
            <a:solidFill>
              <a:schemeClr val="bg1">
                <a:lumMod val="50000"/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C0ABBE2-AB65-4CE7-9148-DA215C5DABF6}"/>
                </a:ext>
              </a:extLst>
            </p:cNvPr>
            <p:cNvGrpSpPr/>
            <p:nvPr/>
          </p:nvGrpSpPr>
          <p:grpSpPr>
            <a:xfrm>
              <a:off x="1190454" y="4280390"/>
              <a:ext cx="443602" cy="267997"/>
              <a:chOff x="1190454" y="4280390"/>
              <a:chExt cx="443602" cy="267997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8753F9D-EAF6-492C-9C38-F7AC1C29A7EB}"/>
                  </a:ext>
                </a:extLst>
              </p:cNvPr>
              <p:cNvSpPr/>
              <p:nvPr/>
            </p:nvSpPr>
            <p:spPr>
              <a:xfrm rot="10800000">
                <a:off x="1475656" y="4336141"/>
                <a:ext cx="158400" cy="158400"/>
              </a:xfrm>
              <a:prstGeom prst="ellipse">
                <a:avLst/>
              </a:prstGeom>
              <a:gradFill flip="none" rotWithShape="1">
                <a:gsLst>
                  <a:gs pos="18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  <a:gs pos="54000">
                    <a:schemeClr val="tx1">
                      <a:lumMod val="85000"/>
                      <a:lumOff val="15000"/>
                    </a:schemeClr>
                  </a:gs>
                  <a:gs pos="41000">
                    <a:schemeClr val="tx1">
                      <a:lumMod val="75000"/>
                      <a:lumOff val="25000"/>
                    </a:schemeClr>
                  </a:gs>
                  <a:gs pos="73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069BF90-9035-4064-A06B-6F4E428B47E8}"/>
                  </a:ext>
                </a:extLst>
              </p:cNvPr>
              <p:cNvSpPr/>
              <p:nvPr/>
            </p:nvSpPr>
            <p:spPr>
              <a:xfrm rot="10800000">
                <a:off x="1190454" y="4336141"/>
                <a:ext cx="158400" cy="15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9000">
                    <a:srgbClr val="C0C0C0"/>
                  </a:gs>
                  <a:gs pos="49000">
                    <a:srgbClr val="F0F0F0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화살표: 아래로 구부러짐 5">
                <a:extLst>
                  <a:ext uri="{FF2B5EF4-FFF2-40B4-BE49-F238E27FC236}">
                    <a16:creationId xmlns:a16="http://schemas.microsoft.com/office/drawing/2014/main" id="{6DC0E4BE-E5D1-429A-99C1-8A9DEB578A03}"/>
                  </a:ext>
                </a:extLst>
              </p:cNvPr>
              <p:cNvSpPr/>
              <p:nvPr/>
            </p:nvSpPr>
            <p:spPr>
              <a:xfrm>
                <a:off x="1254865" y="4280390"/>
                <a:ext cx="342000" cy="45719"/>
              </a:xfrm>
              <a:prstGeom prst="curvedDownArrow">
                <a:avLst>
                  <a:gd name="adj1" fmla="val 25000"/>
                  <a:gd name="adj2" fmla="val 119969"/>
                  <a:gd name="adj3" fmla="val 25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화살표: 아래로 구부러짐 7">
                <a:extLst>
                  <a:ext uri="{FF2B5EF4-FFF2-40B4-BE49-F238E27FC236}">
                    <a16:creationId xmlns:a16="http://schemas.microsoft.com/office/drawing/2014/main" id="{F584678C-C2D2-4A27-9D0B-06DFECF54F34}"/>
                  </a:ext>
                </a:extLst>
              </p:cNvPr>
              <p:cNvSpPr/>
              <p:nvPr/>
            </p:nvSpPr>
            <p:spPr>
              <a:xfrm rot="10800000">
                <a:off x="1236550" y="4502668"/>
                <a:ext cx="342000" cy="45719"/>
              </a:xfrm>
              <a:prstGeom prst="curvedDownArrow">
                <a:avLst>
                  <a:gd name="adj1" fmla="val 25000"/>
                  <a:gd name="adj2" fmla="val 119969"/>
                  <a:gd name="adj3" fmla="val 25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385A49D-E3EE-41EA-95E2-DC549D7A7911}"/>
              </a:ext>
            </a:extLst>
          </p:cNvPr>
          <p:cNvGrpSpPr/>
          <p:nvPr/>
        </p:nvGrpSpPr>
        <p:grpSpPr>
          <a:xfrm>
            <a:off x="1763688" y="4137177"/>
            <a:ext cx="180000" cy="180020"/>
            <a:chOff x="3203848" y="2884538"/>
            <a:chExt cx="360000" cy="36004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3484B8-600A-407B-84D7-2C2E901A3A6F}"/>
                </a:ext>
              </a:extLst>
            </p:cNvPr>
            <p:cNvSpPr/>
            <p:nvPr/>
          </p:nvSpPr>
          <p:spPr>
            <a:xfrm>
              <a:off x="3203848" y="2884538"/>
              <a:ext cx="360000" cy="360040"/>
            </a:xfrm>
            <a:prstGeom prst="rect">
              <a:avLst/>
            </a:prstGeom>
            <a:solidFill>
              <a:schemeClr val="bg1">
                <a:lumMod val="50000"/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2A9C90B-CEDD-4AB3-AF78-32965C6E22ED}"/>
                </a:ext>
              </a:extLst>
            </p:cNvPr>
            <p:cNvSpPr/>
            <p:nvPr/>
          </p:nvSpPr>
          <p:spPr>
            <a:xfrm rot="10800000">
              <a:off x="3304649" y="2985358"/>
              <a:ext cx="158400" cy="158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9000">
                  <a:srgbClr val="C0C0C0"/>
                </a:gs>
                <a:gs pos="49000">
                  <a:srgbClr val="F0F0F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691C35-E01E-4D27-9B43-BF1EBD2EAA47}"/>
              </a:ext>
            </a:extLst>
          </p:cNvPr>
          <p:cNvGrpSpPr/>
          <p:nvPr/>
        </p:nvGrpSpPr>
        <p:grpSpPr>
          <a:xfrm>
            <a:off x="1119518" y="4941168"/>
            <a:ext cx="270000" cy="180000"/>
            <a:chOff x="1119518" y="4235321"/>
            <a:chExt cx="576064" cy="3600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910C4D-D490-448F-9E42-450A57E55928}"/>
                </a:ext>
              </a:extLst>
            </p:cNvPr>
            <p:cNvSpPr/>
            <p:nvPr/>
          </p:nvSpPr>
          <p:spPr>
            <a:xfrm>
              <a:off x="1119518" y="4235321"/>
              <a:ext cx="57606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0B37E36-95D7-4C43-9507-E8A51D766DA6}"/>
                </a:ext>
              </a:extLst>
            </p:cNvPr>
            <p:cNvGrpSpPr/>
            <p:nvPr/>
          </p:nvGrpSpPr>
          <p:grpSpPr>
            <a:xfrm>
              <a:off x="1190454" y="4280390"/>
              <a:ext cx="443602" cy="267997"/>
              <a:chOff x="1190454" y="4280390"/>
              <a:chExt cx="443602" cy="267997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A9475AE-50A5-4048-8390-E14E5B104E87}"/>
                  </a:ext>
                </a:extLst>
              </p:cNvPr>
              <p:cNvSpPr/>
              <p:nvPr/>
            </p:nvSpPr>
            <p:spPr>
              <a:xfrm rot="10800000">
                <a:off x="1475656" y="4336141"/>
                <a:ext cx="158400" cy="158400"/>
              </a:xfrm>
              <a:prstGeom prst="ellipse">
                <a:avLst/>
              </a:prstGeom>
              <a:gradFill flip="none" rotWithShape="1">
                <a:gsLst>
                  <a:gs pos="18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  <a:gs pos="54000">
                    <a:schemeClr val="tx1">
                      <a:lumMod val="85000"/>
                      <a:lumOff val="15000"/>
                    </a:schemeClr>
                  </a:gs>
                  <a:gs pos="41000">
                    <a:schemeClr val="tx1">
                      <a:lumMod val="75000"/>
                      <a:lumOff val="25000"/>
                    </a:schemeClr>
                  </a:gs>
                  <a:gs pos="73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8AE6BA7-4F73-4858-8CD8-13DE12018D23}"/>
                  </a:ext>
                </a:extLst>
              </p:cNvPr>
              <p:cNvSpPr/>
              <p:nvPr/>
            </p:nvSpPr>
            <p:spPr>
              <a:xfrm rot="10800000">
                <a:off x="1190454" y="4336141"/>
                <a:ext cx="158400" cy="15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9000">
                    <a:srgbClr val="C0C0C0"/>
                  </a:gs>
                  <a:gs pos="49000">
                    <a:srgbClr val="F0F0F0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화살표: 아래로 구부러짐 25">
                <a:extLst>
                  <a:ext uri="{FF2B5EF4-FFF2-40B4-BE49-F238E27FC236}">
                    <a16:creationId xmlns:a16="http://schemas.microsoft.com/office/drawing/2014/main" id="{AFBAEE80-C016-4626-ABF3-13B0DF36396E}"/>
                  </a:ext>
                </a:extLst>
              </p:cNvPr>
              <p:cNvSpPr/>
              <p:nvPr/>
            </p:nvSpPr>
            <p:spPr>
              <a:xfrm>
                <a:off x="1254865" y="4280390"/>
                <a:ext cx="342000" cy="45719"/>
              </a:xfrm>
              <a:prstGeom prst="curvedDownArrow">
                <a:avLst>
                  <a:gd name="adj1" fmla="val 25000"/>
                  <a:gd name="adj2" fmla="val 119969"/>
                  <a:gd name="adj3" fmla="val 25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화살표: 아래로 구부러짐 26">
                <a:extLst>
                  <a:ext uri="{FF2B5EF4-FFF2-40B4-BE49-F238E27FC236}">
                    <a16:creationId xmlns:a16="http://schemas.microsoft.com/office/drawing/2014/main" id="{7E2C0303-F5FE-430D-BE03-C9DF23B6D255}"/>
                  </a:ext>
                </a:extLst>
              </p:cNvPr>
              <p:cNvSpPr/>
              <p:nvPr/>
            </p:nvSpPr>
            <p:spPr>
              <a:xfrm rot="10800000">
                <a:off x="1236550" y="4502668"/>
                <a:ext cx="342000" cy="45719"/>
              </a:xfrm>
              <a:prstGeom prst="curvedDownArrow">
                <a:avLst>
                  <a:gd name="adj1" fmla="val 25000"/>
                  <a:gd name="adj2" fmla="val 119969"/>
                  <a:gd name="adj3" fmla="val 25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A21EFE-03AB-4294-84A0-BDB54484F4C8}"/>
              </a:ext>
            </a:extLst>
          </p:cNvPr>
          <p:cNvGrpSpPr/>
          <p:nvPr/>
        </p:nvGrpSpPr>
        <p:grpSpPr>
          <a:xfrm>
            <a:off x="2145959" y="4917684"/>
            <a:ext cx="180000" cy="180000"/>
            <a:chOff x="5004048" y="4894194"/>
            <a:chExt cx="360040" cy="3600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A7B4C76-8163-492F-BDD5-6FE3F0BE8B5C}"/>
                </a:ext>
              </a:extLst>
            </p:cNvPr>
            <p:cNvSpPr/>
            <p:nvPr/>
          </p:nvSpPr>
          <p:spPr>
            <a:xfrm>
              <a:off x="5004048" y="4894194"/>
              <a:ext cx="36004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422B5C9-A8F2-413F-9B26-3BF9AE2A5D11}"/>
                </a:ext>
              </a:extLst>
            </p:cNvPr>
            <p:cNvSpPr/>
            <p:nvPr/>
          </p:nvSpPr>
          <p:spPr>
            <a:xfrm rot="10800000">
              <a:off x="5104869" y="4995014"/>
              <a:ext cx="158400" cy="158400"/>
            </a:xfrm>
            <a:prstGeom prst="ellipse">
              <a:avLst/>
            </a:prstGeom>
            <a:gradFill flip="none" rotWithShape="1">
              <a:gsLst>
                <a:gs pos="18000">
                  <a:schemeClr val="tx1">
                    <a:lumMod val="75000"/>
                    <a:lumOff val="25000"/>
                  </a:schemeClr>
                </a:gs>
                <a:gs pos="0">
                  <a:schemeClr val="tx1"/>
                </a:gs>
                <a:gs pos="54000">
                  <a:schemeClr val="tx1">
                    <a:lumMod val="85000"/>
                    <a:lumOff val="15000"/>
                  </a:schemeClr>
                </a:gs>
                <a:gs pos="41000">
                  <a:schemeClr val="tx1">
                    <a:lumMod val="75000"/>
                    <a:lumOff val="25000"/>
                  </a:schemeClr>
                </a:gs>
                <a:gs pos="73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EDE1AE-AA21-47F8-9447-1522A190225A}"/>
              </a:ext>
            </a:extLst>
          </p:cNvPr>
          <p:cNvGrpSpPr/>
          <p:nvPr/>
        </p:nvGrpSpPr>
        <p:grpSpPr>
          <a:xfrm>
            <a:off x="1619672" y="4947149"/>
            <a:ext cx="180000" cy="180000"/>
            <a:chOff x="2915816" y="4548387"/>
            <a:chExt cx="360040" cy="36004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2A57A35-5CAE-421F-B238-EC17311E1A74}"/>
                </a:ext>
              </a:extLst>
            </p:cNvPr>
            <p:cNvSpPr/>
            <p:nvPr/>
          </p:nvSpPr>
          <p:spPr>
            <a:xfrm rot="10800000">
              <a:off x="3016636" y="4649207"/>
              <a:ext cx="158400" cy="158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9000">
                  <a:srgbClr val="C0C0C0"/>
                </a:gs>
                <a:gs pos="49000">
                  <a:srgbClr val="F0F0F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72ADA4-F4EB-437B-A127-6143FBAB8BB8}"/>
                </a:ext>
              </a:extLst>
            </p:cNvPr>
            <p:cNvSpPr/>
            <p:nvPr/>
          </p:nvSpPr>
          <p:spPr>
            <a:xfrm>
              <a:off x="2915816" y="4548387"/>
              <a:ext cx="36004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625445-A743-436C-8CAF-0DDD1FF684DA}"/>
              </a:ext>
            </a:extLst>
          </p:cNvPr>
          <p:cNvGrpSpPr/>
          <p:nvPr/>
        </p:nvGrpSpPr>
        <p:grpSpPr>
          <a:xfrm>
            <a:off x="2123728" y="4139358"/>
            <a:ext cx="180000" cy="180000"/>
            <a:chOff x="4499992" y="3356992"/>
            <a:chExt cx="360000" cy="36004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40C32FE-36A4-4F79-9278-D64E5B3C0C31}"/>
                </a:ext>
              </a:extLst>
            </p:cNvPr>
            <p:cNvSpPr/>
            <p:nvPr/>
          </p:nvSpPr>
          <p:spPr>
            <a:xfrm>
              <a:off x="4499992" y="3356992"/>
              <a:ext cx="360000" cy="360040"/>
            </a:xfrm>
            <a:prstGeom prst="rect">
              <a:avLst/>
            </a:prstGeom>
            <a:solidFill>
              <a:schemeClr val="bg1">
                <a:lumMod val="50000"/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ECBD337-632F-4005-B42B-77953BF4F889}"/>
                </a:ext>
              </a:extLst>
            </p:cNvPr>
            <p:cNvSpPr/>
            <p:nvPr/>
          </p:nvSpPr>
          <p:spPr>
            <a:xfrm rot="10800000">
              <a:off x="4600792" y="3457812"/>
              <a:ext cx="158400" cy="158400"/>
            </a:xfrm>
            <a:prstGeom prst="ellipse">
              <a:avLst/>
            </a:prstGeom>
            <a:gradFill flip="none" rotWithShape="1">
              <a:gsLst>
                <a:gs pos="18000">
                  <a:schemeClr val="tx1">
                    <a:lumMod val="75000"/>
                    <a:lumOff val="25000"/>
                  </a:schemeClr>
                </a:gs>
                <a:gs pos="0">
                  <a:schemeClr val="tx1"/>
                </a:gs>
                <a:gs pos="54000">
                  <a:schemeClr val="tx1">
                    <a:lumMod val="85000"/>
                    <a:lumOff val="15000"/>
                  </a:schemeClr>
                </a:gs>
                <a:gs pos="41000">
                  <a:schemeClr val="tx1">
                    <a:lumMod val="75000"/>
                    <a:lumOff val="25000"/>
                  </a:schemeClr>
                </a:gs>
                <a:gs pos="73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785A24-68E0-4186-88C4-59EC4695A468}"/>
              </a:ext>
            </a:extLst>
          </p:cNvPr>
          <p:cNvGrpSpPr/>
          <p:nvPr/>
        </p:nvGrpSpPr>
        <p:grpSpPr>
          <a:xfrm>
            <a:off x="4716555" y="3774616"/>
            <a:ext cx="180000" cy="180000"/>
            <a:chOff x="4192330" y="3140968"/>
            <a:chExt cx="180000" cy="180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7283C33-1CFB-4281-87EB-CAFE149735C5}"/>
                </a:ext>
              </a:extLst>
            </p:cNvPr>
            <p:cNvSpPr/>
            <p:nvPr/>
          </p:nvSpPr>
          <p:spPr>
            <a:xfrm>
              <a:off x="4192330" y="3140968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F6292D85-482D-49D3-AF9D-5B334E9B209D}"/>
                </a:ext>
              </a:extLst>
            </p:cNvPr>
            <p:cNvSpPr/>
            <p:nvPr/>
          </p:nvSpPr>
          <p:spPr>
            <a:xfrm rot="5400000">
              <a:off x="4220960" y="3167968"/>
              <a:ext cx="144000" cy="126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C66265-58EB-4BD4-B252-68372E0D15CB}"/>
              </a:ext>
            </a:extLst>
          </p:cNvPr>
          <p:cNvGrpSpPr/>
          <p:nvPr/>
        </p:nvGrpSpPr>
        <p:grpSpPr>
          <a:xfrm>
            <a:off x="4176860" y="3764276"/>
            <a:ext cx="180000" cy="180000"/>
            <a:chOff x="4433910" y="4088195"/>
            <a:chExt cx="180000" cy="180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3BEDCA0-07E3-46B2-A3A3-B07A7DE7C0C0}"/>
                </a:ext>
              </a:extLst>
            </p:cNvPr>
            <p:cNvSpPr/>
            <p:nvPr/>
          </p:nvSpPr>
          <p:spPr>
            <a:xfrm>
              <a:off x="4433910" y="4088195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01C5C104-0808-4CBD-8D11-256F7B99295F}"/>
                </a:ext>
              </a:extLst>
            </p:cNvPr>
            <p:cNvSpPr/>
            <p:nvPr/>
          </p:nvSpPr>
          <p:spPr>
            <a:xfrm rot="16200000">
              <a:off x="4451110" y="4115195"/>
              <a:ext cx="144000" cy="126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845E7B7-464C-4259-8636-5A1CA496B2A9}"/>
              </a:ext>
            </a:extLst>
          </p:cNvPr>
          <p:cNvGrpSpPr/>
          <p:nvPr/>
        </p:nvGrpSpPr>
        <p:grpSpPr>
          <a:xfrm>
            <a:off x="5776404" y="3678660"/>
            <a:ext cx="180000" cy="180000"/>
            <a:chOff x="4433910" y="4088195"/>
            <a:chExt cx="180000" cy="180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A36A94D-E5C2-4F08-9BA5-5AB704352C6F}"/>
                </a:ext>
              </a:extLst>
            </p:cNvPr>
            <p:cNvSpPr/>
            <p:nvPr/>
          </p:nvSpPr>
          <p:spPr>
            <a:xfrm>
              <a:off x="4433910" y="4088195"/>
              <a:ext cx="180000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284773E6-7E9E-421D-926D-4A9F9C38AE17}"/>
                </a:ext>
              </a:extLst>
            </p:cNvPr>
            <p:cNvSpPr/>
            <p:nvPr/>
          </p:nvSpPr>
          <p:spPr>
            <a:xfrm rot="16200000">
              <a:off x="4451110" y="4115195"/>
              <a:ext cx="144000" cy="126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B3C0F8-DE02-47EC-9DA3-581A47140DA4}"/>
              </a:ext>
            </a:extLst>
          </p:cNvPr>
          <p:cNvGrpSpPr/>
          <p:nvPr/>
        </p:nvGrpSpPr>
        <p:grpSpPr>
          <a:xfrm>
            <a:off x="4694408" y="3144206"/>
            <a:ext cx="180000" cy="180000"/>
            <a:chOff x="4644008" y="3143536"/>
            <a:chExt cx="180000" cy="180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3A5448C-7C0C-4B43-9F76-244AE94CED2B}"/>
                </a:ext>
              </a:extLst>
            </p:cNvPr>
            <p:cNvSpPr/>
            <p:nvPr/>
          </p:nvSpPr>
          <p:spPr>
            <a:xfrm>
              <a:off x="4644008" y="3143536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5EC6DE03-100D-4E9D-BCCD-D826CC31FEA5}"/>
                </a:ext>
              </a:extLst>
            </p:cNvPr>
            <p:cNvSpPr/>
            <p:nvPr/>
          </p:nvSpPr>
          <p:spPr>
            <a:xfrm rot="5400000">
              <a:off x="4693362" y="3196316"/>
              <a:ext cx="144000" cy="79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0B42B788-0F29-45E2-90AA-AE6798476C89}"/>
                </a:ext>
              </a:extLst>
            </p:cNvPr>
            <p:cNvSpPr/>
            <p:nvPr/>
          </p:nvSpPr>
          <p:spPr>
            <a:xfrm rot="5400000">
              <a:off x="4653762" y="3194024"/>
              <a:ext cx="144000" cy="79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A12E5C-5858-4282-BDA6-F00DDC2F15D2}"/>
              </a:ext>
            </a:extLst>
          </p:cNvPr>
          <p:cNvGrpSpPr/>
          <p:nvPr/>
        </p:nvGrpSpPr>
        <p:grpSpPr>
          <a:xfrm>
            <a:off x="4179122" y="3164586"/>
            <a:ext cx="180000" cy="180000"/>
            <a:chOff x="4716016" y="3768660"/>
            <a:chExt cx="180000" cy="18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A186F2-2DAB-4AEE-BA43-9F3620E6068D}"/>
                </a:ext>
              </a:extLst>
            </p:cNvPr>
            <p:cNvSpPr/>
            <p:nvPr/>
          </p:nvSpPr>
          <p:spPr>
            <a:xfrm>
              <a:off x="4716016" y="376866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6E45F92F-52CF-469D-84BB-804F552AFFAD}"/>
                </a:ext>
              </a:extLst>
            </p:cNvPr>
            <p:cNvSpPr/>
            <p:nvPr/>
          </p:nvSpPr>
          <p:spPr>
            <a:xfrm rot="16200000">
              <a:off x="4752008" y="3821440"/>
              <a:ext cx="144000" cy="79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078864B9-44B4-4B33-B1E0-EAC77A240E17}"/>
                </a:ext>
              </a:extLst>
            </p:cNvPr>
            <p:cNvSpPr/>
            <p:nvPr/>
          </p:nvSpPr>
          <p:spPr>
            <a:xfrm rot="16200000">
              <a:off x="4712408" y="3819148"/>
              <a:ext cx="144000" cy="79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78DBBF9-846C-4B87-A643-38659BCA4AB1}"/>
              </a:ext>
            </a:extLst>
          </p:cNvPr>
          <p:cNvGrpSpPr/>
          <p:nvPr/>
        </p:nvGrpSpPr>
        <p:grpSpPr>
          <a:xfrm>
            <a:off x="4175160" y="2564896"/>
            <a:ext cx="180000" cy="180000"/>
            <a:chOff x="3851920" y="2492896"/>
            <a:chExt cx="180000" cy="180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75F94E6-8779-4196-B1F3-A5285284980D}"/>
                </a:ext>
              </a:extLst>
            </p:cNvPr>
            <p:cNvSpPr/>
            <p:nvPr/>
          </p:nvSpPr>
          <p:spPr>
            <a:xfrm>
              <a:off x="3851920" y="2492896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D3EBEEDC-CD19-4858-9833-0722F5F930EA}"/>
                </a:ext>
              </a:extLst>
            </p:cNvPr>
            <p:cNvSpPr/>
            <p:nvPr/>
          </p:nvSpPr>
          <p:spPr>
            <a:xfrm rot="5400000">
              <a:off x="3866690" y="2528896"/>
              <a:ext cx="144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03076E-EEFB-4C53-B8CC-C3400858A21F}"/>
                </a:ext>
              </a:extLst>
            </p:cNvPr>
            <p:cNvCxnSpPr/>
            <p:nvPr/>
          </p:nvCxnSpPr>
          <p:spPr>
            <a:xfrm>
              <a:off x="3994596" y="2510896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61FE39-CCF3-4AFD-A215-5875320C3DBF}"/>
              </a:ext>
            </a:extLst>
          </p:cNvPr>
          <p:cNvGrpSpPr/>
          <p:nvPr/>
        </p:nvGrpSpPr>
        <p:grpSpPr>
          <a:xfrm>
            <a:off x="4686162" y="2564896"/>
            <a:ext cx="180000" cy="180000"/>
            <a:chOff x="3851900" y="2765102"/>
            <a:chExt cx="180000" cy="1800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0E62760-F3ED-4FAF-9F98-2ECA51D40726}"/>
                </a:ext>
              </a:extLst>
            </p:cNvPr>
            <p:cNvSpPr/>
            <p:nvPr/>
          </p:nvSpPr>
          <p:spPr>
            <a:xfrm>
              <a:off x="3851900" y="2765102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C95F23E-D3B5-4F11-A0E8-68B50107873B}"/>
                </a:ext>
              </a:extLst>
            </p:cNvPr>
            <p:cNvSpPr/>
            <p:nvPr/>
          </p:nvSpPr>
          <p:spPr>
            <a:xfrm rot="16200000">
              <a:off x="3872405" y="2801102"/>
              <a:ext cx="144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B05D8FC-2004-497A-8FE6-38F03F10716F}"/>
                </a:ext>
              </a:extLst>
            </p:cNvPr>
            <p:cNvCxnSpPr/>
            <p:nvPr/>
          </p:nvCxnSpPr>
          <p:spPr>
            <a:xfrm>
              <a:off x="3887106" y="2783102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949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110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Seoyoung Ham</dc:creator>
  <cp:lastModifiedBy>현수 함</cp:lastModifiedBy>
  <cp:revision>43</cp:revision>
  <dcterms:created xsi:type="dcterms:W3CDTF">2020-02-21T02:07:27Z</dcterms:created>
  <dcterms:modified xsi:type="dcterms:W3CDTF">2020-03-25T13:57:30Z</dcterms:modified>
</cp:coreProperties>
</file>