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00" d="100"/>
          <a:sy n="300" d="100"/>
        </p:scale>
        <p:origin x="-6336" y="-1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4338-064C-E76C-86B8-45B1FE50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3E4FC-6A11-FC06-25A3-78ACB91C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EA91-D5D5-4ADC-A234-27FAF4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D3623-BB34-15F2-68F9-3E765CA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D652-0FF9-3CC3-0FBA-0617ABF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0B5E-B2A8-F683-8B44-120D59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3ACB5-4D30-CF15-188C-D8867F74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3767-9158-35A8-3D60-8BEB0F8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4346-1292-65D7-04FA-87F879F4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C9959-83C1-1C95-B268-4BF8A17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8D6BC-A199-6D0B-6359-6DF9FA6C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32247-45BB-C29A-3AE8-3E000E1D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64B81-E654-AB01-DCBB-CE6EE72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2A376-F6CE-5336-8927-E31D403A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8321-6B52-24C5-CC2D-DC55846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3006-E7C6-EEC3-50F0-CF8E16F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3678-9148-5A40-4E0E-5F7EA81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D31E-618E-8664-5498-2776E847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32C2B-03BE-C04A-6590-32CA0CC9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30124-C7A9-1922-E3DE-A203C62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0360-6AC5-E1EB-2A17-036B6CE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F82B6-B373-72AA-7A28-8D31ED3A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BE96-6C0D-79F8-E31F-992BD6E3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2662-3428-FE88-B7FE-86645E1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CCF81-B537-1CC8-3BF5-F57F87D7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39B0-566F-4A0D-9478-E8680BB0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9621-A275-7858-D3D3-CC2068E6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D5A4-DED2-CA0C-DFD4-D943D3F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387E-3EF6-9876-98EE-90CF42F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16AA2-BCBE-99D8-00F2-4DA557FC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4F52-7B73-59FE-7548-2BA169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F025-DD88-A5E8-AC2A-6AF8FEA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24DDB-7FBE-8F84-8D32-A59D4C97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32336-1EA1-CC5A-508E-4E036237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861E8-64B2-BD3C-7D84-F570703F0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2168-7E2B-82CC-6E7D-B0A132070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906A7-289D-67C2-415C-7FC284D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9C2DE-83B8-719A-CFD2-05E7FEA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61D2-D31F-5507-D426-7FF039C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BDDF-D6D8-770A-F1DC-7A60D0F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2A4DB-0A79-9D09-CBA0-916C8FE7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A6A64-D054-6691-9380-318A0C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A32AC-FB57-A5AB-6D29-953D27D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60F2E-D812-C36B-59C5-481424B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A6E9D-43D0-5164-D96D-1E4CDDB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B0350-3E43-58BE-CF19-ABB903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6508-2A49-C2E6-9C6D-EAD5157B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17878-BEC9-E57C-F9ED-2B3E2B9F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41C68-7989-A320-DF48-A1BEAB2B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90FE-AADC-A37B-8726-6FB305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33B28-7118-F9D2-6BAA-D22F4E9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C4145-0FEA-8998-A1CE-B32D035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CB1B-89C3-3BBB-53F0-6F26BA4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80E16-8C5A-E2F9-48EC-4B44D721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FC199-29DB-4D89-CD8A-6D17BAB8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C1CB-CF16-5C95-186A-B215A79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9523F-E90C-EC4D-8C57-2401DC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ABA1-333E-6D21-98FD-1FCF257E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B2A41-0891-C0AF-059A-52EC0B5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77858-3572-F5E0-9B3B-5C5F5627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C72E4-14F9-AD7A-720B-A7FA46E5D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1A933-B2A8-D3D1-A94B-FD3D895E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9DB75-C309-8214-232E-EE41667D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49E6B1B-4509-F1A6-BCAB-618E88499E8D}"/>
              </a:ext>
            </a:extLst>
          </p:cNvPr>
          <p:cNvGrpSpPr/>
          <p:nvPr/>
        </p:nvGrpSpPr>
        <p:grpSpPr>
          <a:xfrm>
            <a:off x="5339968" y="1337398"/>
            <a:ext cx="1440000" cy="1440000"/>
            <a:chOff x="4931501" y="1322158"/>
            <a:chExt cx="3384000" cy="338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859229-042F-BA6C-05EF-027B012C88FD}"/>
                </a:ext>
              </a:extLst>
            </p:cNvPr>
            <p:cNvSpPr/>
            <p:nvPr/>
          </p:nvSpPr>
          <p:spPr>
            <a:xfrm>
              <a:off x="4931501" y="1322158"/>
              <a:ext cx="3384000" cy="3384000"/>
            </a:xfrm>
            <a:prstGeom prst="rect">
              <a:avLst/>
            </a:prstGeom>
            <a:solidFill>
              <a:srgbClr val="D0AF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456360-BE63-0C6B-C6A7-20B25617A322}"/>
                </a:ext>
              </a:extLst>
            </p:cNvPr>
            <p:cNvSpPr/>
            <p:nvPr/>
          </p:nvSpPr>
          <p:spPr>
            <a:xfrm>
              <a:off x="5183501" y="157416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DE4A00-E3F4-DC9D-7BCE-945A4AB353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85403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B6DA45E-06E9-DEBF-06DA-A1C3EE7550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934221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746F25-2AE5-EE85-CBDC-8665C9A9B9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574159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D7EB32-EDEB-2556-E64D-82BC0B65FF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65434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84E9AC-BB19-EE92-1A72-815196622E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49397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F9FF19-8A4F-9E43-D3E1-D46024969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294283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A6BC42-5116-832B-BA92-6D03955816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214097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C5E11F-8CD7-359A-7AA9-8FF78FFBE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2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F242AB-3195-42A2-1715-1A99C80FF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40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63B483-3FFC-DA76-C172-F6D3B42A0F77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02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78A0BD-6E02-07F5-CD34-29250C16A10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31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04BB51-7B2F-2993-5CA6-2CC197A5246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6D37AB-D85A-7D4F-78DA-659C13A564FE}"/>
                </a:ext>
              </a:extLst>
            </p:cNvPr>
            <p:cNvCxnSpPr>
              <a:cxnSpLocks/>
            </p:cNvCxnSpPr>
            <p:nvPr/>
          </p:nvCxnSpPr>
          <p:spPr>
            <a:xfrm>
              <a:off x="5903378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3BC78D-E207-0BC0-0C13-CFF9981F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983564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A0BF722-4D12-1E8D-62DE-782DEF282962}"/>
                </a:ext>
              </a:extLst>
            </p:cNvPr>
            <p:cNvSpPr/>
            <p:nvPr/>
          </p:nvSpPr>
          <p:spPr>
            <a:xfrm>
              <a:off x="6587500" y="2978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234A59D-B056-8CF0-80CA-7C9AAD0636B8}"/>
                </a:ext>
              </a:extLst>
            </p:cNvPr>
            <p:cNvSpPr/>
            <p:nvPr/>
          </p:nvSpPr>
          <p:spPr>
            <a:xfrm>
              <a:off x="7307624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013BE4F-D6A4-9491-1DF7-3E338696F064}"/>
                </a:ext>
              </a:extLst>
            </p:cNvPr>
            <p:cNvSpPr/>
            <p:nvPr/>
          </p:nvSpPr>
          <p:spPr>
            <a:xfrm>
              <a:off x="5867378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802EA5-B230-5964-3BB7-3FCAC44D2C77}"/>
                </a:ext>
              </a:extLst>
            </p:cNvPr>
            <p:cNvSpPr/>
            <p:nvPr/>
          </p:nvSpPr>
          <p:spPr>
            <a:xfrm>
              <a:off x="5867378" y="22580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E426E3-DA16-90BA-AFFA-168920E6A593}"/>
                </a:ext>
              </a:extLst>
            </p:cNvPr>
            <p:cNvSpPr/>
            <p:nvPr/>
          </p:nvSpPr>
          <p:spPr>
            <a:xfrm>
              <a:off x="7307624" y="2258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C571CBB-15E3-10B5-5205-A8E972D50DA5}"/>
              </a:ext>
            </a:extLst>
          </p:cNvPr>
          <p:cNvGrpSpPr/>
          <p:nvPr/>
        </p:nvGrpSpPr>
        <p:grpSpPr>
          <a:xfrm>
            <a:off x="3223065" y="3389460"/>
            <a:ext cx="108000" cy="108000"/>
            <a:chOff x="4068377" y="3189574"/>
            <a:chExt cx="216987" cy="18971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63950D-F762-8CD5-04D4-804FEB8C9450}"/>
                </a:ext>
              </a:extLst>
            </p:cNvPr>
            <p:cNvSpPr/>
            <p:nvPr/>
          </p:nvSpPr>
          <p:spPr>
            <a:xfrm>
              <a:off x="4068377" y="3235293"/>
              <a:ext cx="216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D63DCD2-A2CF-5C1E-4068-CDCAF68AF00A}"/>
                </a:ext>
              </a:extLst>
            </p:cNvPr>
            <p:cNvSpPr/>
            <p:nvPr/>
          </p:nvSpPr>
          <p:spPr>
            <a:xfrm>
              <a:off x="4068377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53D377-FD7D-490F-3098-86A1C2D3F33C}"/>
                </a:ext>
              </a:extLst>
            </p:cNvPr>
            <p:cNvSpPr/>
            <p:nvPr/>
          </p:nvSpPr>
          <p:spPr>
            <a:xfrm>
              <a:off x="4239645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F03AD5-8BDA-656A-CEB8-A70054A3B530}"/>
                </a:ext>
              </a:extLst>
            </p:cNvPr>
            <p:cNvSpPr/>
            <p:nvPr/>
          </p:nvSpPr>
          <p:spPr>
            <a:xfrm>
              <a:off x="4152001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856E9A7-9761-7C18-CCDB-2A90AAB83953}"/>
              </a:ext>
            </a:extLst>
          </p:cNvPr>
          <p:cNvSpPr/>
          <p:nvPr/>
        </p:nvSpPr>
        <p:spPr>
          <a:xfrm>
            <a:off x="3824816" y="2154474"/>
            <a:ext cx="144000" cy="144000"/>
          </a:xfrm>
          <a:prstGeom prst="ellipse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lumMod val="85000"/>
                  <a:lumOff val="15000"/>
                </a:schemeClr>
              </a:gs>
              <a:gs pos="86000">
                <a:schemeClr val="tx1">
                  <a:lumMod val="50000"/>
                  <a:lumOff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8D2FE-C366-7E0E-6C44-5E7CC1839AFC}"/>
              </a:ext>
            </a:extLst>
          </p:cNvPr>
          <p:cNvSpPr/>
          <p:nvPr/>
        </p:nvSpPr>
        <p:spPr>
          <a:xfrm>
            <a:off x="3824816" y="2838598"/>
            <a:ext cx="144000" cy="144000"/>
          </a:xfrm>
          <a:prstGeom prst="ellipse">
            <a:avLst/>
          </a:prstGeom>
          <a:gradFill flip="none" rotWithShape="1">
            <a:gsLst>
              <a:gs pos="43000">
                <a:schemeClr val="bg1">
                  <a:lumMod val="9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1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81B503-8024-ABCF-90B7-3B7708049B7F}"/>
              </a:ext>
            </a:extLst>
          </p:cNvPr>
          <p:cNvSpPr/>
          <p:nvPr/>
        </p:nvSpPr>
        <p:spPr>
          <a:xfrm>
            <a:off x="6123167" y="2910598"/>
            <a:ext cx="517109" cy="260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계가신청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094C17-DFE8-E088-D8B8-383491B1FAC6}"/>
              </a:ext>
            </a:extLst>
          </p:cNvPr>
          <p:cNvSpPr/>
          <p:nvPr/>
        </p:nvSpPr>
        <p:spPr>
          <a:xfrm>
            <a:off x="5449461" y="2910598"/>
            <a:ext cx="517109" cy="260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기권하기</a:t>
            </a:r>
          </a:p>
        </p:txBody>
      </p:sp>
    </p:spTree>
    <p:extLst>
      <p:ext uri="{BB962C8B-B14F-4D97-AF65-F5344CB8AC3E}">
        <p14:creationId xmlns:p14="http://schemas.microsoft.com/office/powerpoint/2010/main" val="96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4</cp:revision>
  <dcterms:created xsi:type="dcterms:W3CDTF">2023-07-31T01:10:38Z</dcterms:created>
  <dcterms:modified xsi:type="dcterms:W3CDTF">2023-08-01T03:52:24Z</dcterms:modified>
</cp:coreProperties>
</file>