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5F4"/>
    <a:srgbClr val="3E45F4"/>
    <a:srgbClr val="5845F4"/>
    <a:srgbClr val="5845C7"/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>
        <p:scale>
          <a:sx n="100" d="100"/>
          <a:sy n="100" d="100"/>
        </p:scale>
        <p:origin x="605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01689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084860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17546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651202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0" y="4368031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34373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54858" y="351851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54858" y="380168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54858" y="408486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54858" y="4368031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54858" y="4651202"/>
            <a:ext cx="1202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  <a:p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54858" y="4934373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54858" y="5217546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105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8</cp:revision>
  <dcterms:created xsi:type="dcterms:W3CDTF">2023-12-12T11:43:57Z</dcterms:created>
  <dcterms:modified xsi:type="dcterms:W3CDTF">2024-03-28T08:45:28Z</dcterms:modified>
</cp:coreProperties>
</file>