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3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03CCB-1C53-30DF-3F78-A51364B70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283C80-F264-1923-AFE9-3491403CC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93F74-E963-1655-66D8-1E3EFE56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55366-55BB-EE98-756D-72270655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5E91F-AE20-7DCB-34B4-00196EF7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1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117D6-0719-D3C8-1A57-F9F384E9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A346EB-0B84-A164-C5F6-834828B20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70D7F-6125-17BE-1D71-2DAEB44F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4EADE-D7C5-EFB5-F1DE-751CA055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F2D07-A760-6DC7-CEAC-986ED23C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4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9BB56A-F17A-0EEC-4D5B-EA78AF04E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B11150-C14D-F8F0-047A-851826A3E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3A6B1-20CB-5B0E-80CF-E1C32BAA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33180-050B-42F6-1E6E-3D87BB9F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39976-37F8-0D36-2FE9-5E6AD87A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1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4019E-A96D-F802-1BD4-354AF105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29C28-D1FA-60DD-B874-D4FD01B9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8DB6B-CE17-B2ED-923D-CA340C12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B6F9F-C3FD-0711-A6AA-DC55FB1F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F1034-205C-2C35-A0A6-F680A843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7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92F73-45C8-AFF1-1EA9-7656B50A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ABD60-4152-395A-80A0-9D5DEC9D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E4ECD-9462-4FFC-2D6F-F77D6D5F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D3996-FF86-4AE6-980D-26D09FEE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C22DE-746C-C8FF-319D-4D390681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9AAC4-0990-3B2D-9832-596BA771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F3ACB-75D2-400C-91F4-C8EC5FCB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574276-BEBE-1971-485D-39E90863C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0063C-C839-81C3-871C-3514D0A7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15FC3-9DF3-6D9F-9C50-09467934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5EE2B-84C2-1CB1-F569-40E91D08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7DE45-10F8-D1D1-6F85-4AF35A81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CDADC-139B-64AB-E897-8565DE6AB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18F3E-A31A-33CE-1398-EA36DB245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B3933-801D-2760-5ED5-C8089F236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6D459C-4E97-B116-80EB-656FED18D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271674-3AA6-CA0D-2874-A2B207F9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E3385-EF4F-6009-AB6B-455F6312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FC0BD0-AF3D-25D1-411B-3FAD8487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5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84CC1-2DCD-7CBF-574C-E4899E22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D8ED6-5407-4351-02F2-B31EBA79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B1A517-6C57-BA47-B29F-31A6C03A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D9B48-FAF6-9A9F-6401-B34F834A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9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9ECC8A-9273-0A90-53F7-6363A05A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EE8C7D-9CF4-E19B-3C7C-724FC811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831E2-A473-F04A-F505-930CC6E4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8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852B1-5511-E996-5D6B-786105F0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9D268-EF0B-0032-293C-F848FA3A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FCF12-0AC7-4692-2A9F-15A618742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5B1DA-1514-F3A6-5C8A-1DAAB4BE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6C2D7-57B0-7327-C8EB-7EBD883F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190D5C-AF07-498F-9F6C-9C76E90D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F8A1-36DF-15C2-4438-580B8B91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1137F1-6523-D05F-6D19-BDD3FB8B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D75A6-C593-6767-C472-1C55CF69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D003C-19AD-B92D-1DAF-D813A9C2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882A3-24C0-978F-B5DE-ED6D587A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DE3FB-A861-9F8E-5A0C-D1562FAD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A7B93D-0E50-4C6D-8D2D-32D7EE08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FC4D2-DD9B-9B67-5769-A73BD845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5C128-3CDA-D15C-11C0-C1EF192AA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0204-D5CC-447F-9E5C-0AEC58959EFD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A6516-B4E7-087E-1AEB-6A4F1E080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E7E0E-E157-A993-B13B-2532AEDDB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1DF496-6EB6-175A-45B5-56A62E62AE39}"/>
              </a:ext>
            </a:extLst>
          </p:cNvPr>
          <p:cNvSpPr txBox="1"/>
          <p:nvPr/>
        </p:nvSpPr>
        <p:spPr>
          <a:xfrm>
            <a:off x="3484548" y="1008989"/>
            <a:ext cx="52229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spc="12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00:00</a:t>
            </a:r>
            <a:endParaRPr lang="ko-KR" altLang="en-US" sz="13800" spc="12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3A14B-98B3-0998-FCDD-27700B53875A}"/>
              </a:ext>
            </a:extLst>
          </p:cNvPr>
          <p:cNvSpPr txBox="1"/>
          <p:nvPr/>
        </p:nvSpPr>
        <p:spPr>
          <a:xfrm>
            <a:off x="5117045" y="445417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 of the timer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D700C-8852-9581-4AE7-B09E6F603EC4}"/>
              </a:ext>
            </a:extLst>
          </p:cNvPr>
          <p:cNvSpPr txBox="1"/>
          <p:nvPr/>
        </p:nvSpPr>
        <p:spPr>
          <a:xfrm>
            <a:off x="5470668" y="335300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Level NN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6B489A-B094-30B8-BFB3-C95C4A37F536}"/>
              </a:ext>
            </a:extLst>
          </p:cNvPr>
          <p:cNvSpPr txBox="1"/>
          <p:nvPr/>
        </p:nvSpPr>
        <p:spPr>
          <a:xfrm>
            <a:off x="4261203" y="3815257"/>
            <a:ext cx="366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	0,000 / 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A916A-1325-E51B-C384-A2B1FA84AFB7}"/>
              </a:ext>
            </a:extLst>
          </p:cNvPr>
          <p:cNvSpPr/>
          <p:nvPr/>
        </p:nvSpPr>
        <p:spPr>
          <a:xfrm>
            <a:off x="2848304" y="1039106"/>
            <a:ext cx="6495393" cy="21557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2BE6B1-3861-9763-E942-B0B1616AEA8B}"/>
              </a:ext>
            </a:extLst>
          </p:cNvPr>
          <p:cNvSpPr/>
          <p:nvPr/>
        </p:nvSpPr>
        <p:spPr>
          <a:xfrm>
            <a:off x="3691234" y="3753119"/>
            <a:ext cx="4809532" cy="9387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1A679-3275-266C-0E0F-4BAFDE73D6B0}"/>
              </a:ext>
            </a:extLst>
          </p:cNvPr>
          <p:cNvSpPr txBox="1"/>
          <p:nvPr/>
        </p:nvSpPr>
        <p:spPr>
          <a:xfrm>
            <a:off x="4269217" y="4223521"/>
            <a:ext cx="3653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	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A5B186-5CA1-A8BF-1A8C-20BB387A03F5}"/>
              </a:ext>
            </a:extLst>
          </p:cNvPr>
          <p:cNvSpPr/>
          <p:nvPr/>
        </p:nvSpPr>
        <p:spPr>
          <a:xfrm>
            <a:off x="4893618" y="5145797"/>
            <a:ext cx="2404765" cy="9387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2D936-C9B3-B794-38A4-226163821924}"/>
              </a:ext>
            </a:extLst>
          </p:cNvPr>
          <p:cNvSpPr txBox="1"/>
          <p:nvPr/>
        </p:nvSpPr>
        <p:spPr>
          <a:xfrm>
            <a:off x="5577043" y="4787566"/>
            <a:ext cx="1037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 Level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21F91-9ABA-5441-8622-096EF289400B}"/>
              </a:ext>
            </a:extLst>
          </p:cNvPr>
          <p:cNvSpPr txBox="1"/>
          <p:nvPr/>
        </p:nvSpPr>
        <p:spPr>
          <a:xfrm>
            <a:off x="4968126" y="5286509"/>
            <a:ext cx="2255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0,000 / 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0C7AC-C8FF-FB9B-2711-F4CAB7D5C2B7}"/>
              </a:ext>
            </a:extLst>
          </p:cNvPr>
          <p:cNvSpPr txBox="1"/>
          <p:nvPr/>
        </p:nvSpPr>
        <p:spPr>
          <a:xfrm>
            <a:off x="4980149" y="5644740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D1D501F-AA62-F3CE-C767-F367887A158E}"/>
              </a:ext>
            </a:extLst>
          </p:cNvPr>
          <p:cNvGrpSpPr/>
          <p:nvPr/>
        </p:nvGrpSpPr>
        <p:grpSpPr>
          <a:xfrm>
            <a:off x="5970000" y="6314610"/>
            <a:ext cx="252000" cy="252000"/>
            <a:chOff x="5970000" y="6314610"/>
            <a:chExt cx="252000" cy="252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261D173-857B-CFF3-3B2C-E980D54A1DBB}"/>
                </a:ext>
              </a:extLst>
            </p:cNvPr>
            <p:cNvSpPr/>
            <p:nvPr/>
          </p:nvSpPr>
          <p:spPr>
            <a:xfrm>
              <a:off x="5970000" y="6314610"/>
              <a:ext cx="252000" cy="252000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E34BFD6-F53C-8077-9396-E835490FB026}"/>
                </a:ext>
              </a:extLst>
            </p:cNvPr>
            <p:cNvGrpSpPr/>
            <p:nvPr/>
          </p:nvGrpSpPr>
          <p:grpSpPr>
            <a:xfrm>
              <a:off x="6035493" y="6391936"/>
              <a:ext cx="121529" cy="97348"/>
              <a:chOff x="4521551" y="5612909"/>
              <a:chExt cx="386235" cy="324000"/>
            </a:xfrm>
            <a:solidFill>
              <a:schemeClr val="bg1">
                <a:lumMod val="75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B15BB3D-6633-EC99-B252-84C9C108A255}"/>
                  </a:ext>
                </a:extLst>
              </p:cNvPr>
              <p:cNvSpPr/>
              <p:nvPr/>
            </p:nvSpPr>
            <p:spPr>
              <a:xfrm>
                <a:off x="4521551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692AFEE-3A6E-D870-B8C0-2AE4BF35A106}"/>
                  </a:ext>
                </a:extLst>
              </p:cNvPr>
              <p:cNvSpPr/>
              <p:nvPr/>
            </p:nvSpPr>
            <p:spPr>
              <a:xfrm>
                <a:off x="4784855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CF0A860-A76A-61C4-8B3D-4A3F45B73722}"/>
              </a:ext>
            </a:extLst>
          </p:cNvPr>
          <p:cNvSpPr/>
          <p:nvPr/>
        </p:nvSpPr>
        <p:spPr>
          <a:xfrm rot="5400000">
            <a:off x="7644000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11737D7-1215-62B5-2965-ACF4BBEF49ED}"/>
              </a:ext>
            </a:extLst>
          </p:cNvPr>
          <p:cNvSpPr/>
          <p:nvPr/>
        </p:nvSpPr>
        <p:spPr>
          <a:xfrm rot="16200000">
            <a:off x="4296000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A2DD769-C855-9DA6-D27C-B19905CC810E}"/>
              </a:ext>
            </a:extLst>
          </p:cNvPr>
          <p:cNvGrpSpPr/>
          <p:nvPr/>
        </p:nvGrpSpPr>
        <p:grpSpPr>
          <a:xfrm>
            <a:off x="610204" y="1728055"/>
            <a:ext cx="1368323" cy="673013"/>
            <a:chOff x="82891" y="611801"/>
            <a:chExt cx="1368323" cy="67301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B52536-7A9A-1E82-8DBA-13B249DD18AC}"/>
                </a:ext>
              </a:extLst>
            </p:cNvPr>
            <p:cNvSpPr txBox="1"/>
            <p:nvPr/>
          </p:nvSpPr>
          <p:spPr>
            <a:xfrm>
              <a:off x="82891" y="611801"/>
              <a:ext cx="1368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Average Chips</a:t>
              </a:r>
              <a:endParaRPr lang="ko-KR" altLang="en-US" sz="1400" b="1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24C0C2-87AC-F2A2-4172-5F0954A67446}"/>
                </a:ext>
              </a:extLst>
            </p:cNvPr>
            <p:cNvSpPr txBox="1"/>
            <p:nvPr/>
          </p:nvSpPr>
          <p:spPr>
            <a:xfrm>
              <a:off x="82891" y="915482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9DD2D44-33EB-5721-85B2-7522DE678B45}"/>
              </a:ext>
            </a:extLst>
          </p:cNvPr>
          <p:cNvGrpSpPr/>
          <p:nvPr/>
        </p:nvGrpSpPr>
        <p:grpSpPr>
          <a:xfrm>
            <a:off x="610204" y="756000"/>
            <a:ext cx="752129" cy="673013"/>
            <a:chOff x="390985" y="603600"/>
            <a:chExt cx="752129" cy="67301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000F96-A8BB-DBBC-F6A6-879B47211095}"/>
                </a:ext>
              </a:extLst>
            </p:cNvPr>
            <p:cNvSpPr txBox="1"/>
            <p:nvPr/>
          </p:nvSpPr>
          <p:spPr>
            <a:xfrm>
              <a:off x="390985" y="603600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Players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1FE29A-0965-7541-10CD-A3908A1C0F98}"/>
                </a:ext>
              </a:extLst>
            </p:cNvPr>
            <p:cNvSpPr txBox="1"/>
            <p:nvPr/>
          </p:nvSpPr>
          <p:spPr>
            <a:xfrm>
              <a:off x="390985" y="9072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BC926D-E411-4ECB-0E66-AD2913B16CBF}"/>
              </a:ext>
            </a:extLst>
          </p:cNvPr>
          <p:cNvGrpSpPr/>
          <p:nvPr/>
        </p:nvGrpSpPr>
        <p:grpSpPr>
          <a:xfrm>
            <a:off x="610204" y="4644218"/>
            <a:ext cx="1329211" cy="673013"/>
            <a:chOff x="102444" y="603600"/>
            <a:chExt cx="1329211" cy="67301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9BD33F-7D83-290E-8074-2665614AE94C}"/>
                </a:ext>
              </a:extLst>
            </p:cNvPr>
            <p:cNvSpPr txBox="1"/>
            <p:nvPr/>
          </p:nvSpPr>
          <p:spPr>
            <a:xfrm>
              <a:off x="102444" y="603600"/>
              <a:ext cx="1329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Starting Stack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4A9FD-2AA3-7FD1-047A-CEA370098C5F}"/>
                </a:ext>
              </a:extLst>
            </p:cNvPr>
            <p:cNvSpPr txBox="1"/>
            <p:nvPr/>
          </p:nvSpPr>
          <p:spPr>
            <a:xfrm>
              <a:off x="102444" y="907281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A7B05E2-0D52-6FFE-6F5F-533997CDF8B3}"/>
              </a:ext>
            </a:extLst>
          </p:cNvPr>
          <p:cNvGrpSpPr/>
          <p:nvPr/>
        </p:nvGrpSpPr>
        <p:grpSpPr>
          <a:xfrm>
            <a:off x="610204" y="3672163"/>
            <a:ext cx="745718" cy="673013"/>
            <a:chOff x="390985" y="603600"/>
            <a:chExt cx="745718" cy="67301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883DCF-EA24-C1C3-5718-524CE8E01372}"/>
                </a:ext>
              </a:extLst>
            </p:cNvPr>
            <p:cNvSpPr txBox="1"/>
            <p:nvPr/>
          </p:nvSpPr>
          <p:spPr>
            <a:xfrm>
              <a:off x="390985" y="603600"/>
              <a:ext cx="7457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Entries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54E924-690E-2C69-CD1C-19CB9CD6587E}"/>
                </a:ext>
              </a:extLst>
            </p:cNvPr>
            <p:cNvSpPr txBox="1"/>
            <p:nvPr/>
          </p:nvSpPr>
          <p:spPr>
            <a:xfrm>
              <a:off x="390985" y="9072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4D96696-C1D7-535E-A21A-619DA8EDF29F}"/>
              </a:ext>
            </a:extLst>
          </p:cNvPr>
          <p:cNvSpPr/>
          <p:nvPr/>
        </p:nvSpPr>
        <p:spPr>
          <a:xfrm>
            <a:off x="6060000" y="3393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0C239A-C9AC-A16C-88E4-519EE64C38E9}"/>
              </a:ext>
            </a:extLst>
          </p:cNvPr>
          <p:cNvGrpSpPr/>
          <p:nvPr/>
        </p:nvGrpSpPr>
        <p:grpSpPr>
          <a:xfrm>
            <a:off x="610204" y="2700109"/>
            <a:ext cx="1226619" cy="673013"/>
            <a:chOff x="13478" y="603600"/>
            <a:chExt cx="1226619" cy="67301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63F996-6333-A31C-386C-7ACDE8DDA047}"/>
                </a:ext>
              </a:extLst>
            </p:cNvPr>
            <p:cNvSpPr txBox="1"/>
            <p:nvPr/>
          </p:nvSpPr>
          <p:spPr>
            <a:xfrm>
              <a:off x="13478" y="603600"/>
              <a:ext cx="1226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Chips in play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75BD73-613B-2EFA-B145-27BCDFCEE793}"/>
                </a:ext>
              </a:extLst>
            </p:cNvPr>
            <p:cNvSpPr txBox="1"/>
            <p:nvPr/>
          </p:nvSpPr>
          <p:spPr>
            <a:xfrm>
              <a:off x="13478" y="907281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0,000,000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52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B867AD-8161-6D05-9590-7A3DEDFB604A}"/>
              </a:ext>
            </a:extLst>
          </p:cNvPr>
          <p:cNvSpPr txBox="1"/>
          <p:nvPr/>
        </p:nvSpPr>
        <p:spPr>
          <a:xfrm>
            <a:off x="3252914" y="186029"/>
            <a:ext cx="56861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Blind Settings</a:t>
            </a:r>
            <a:endParaRPr lang="ko-KR" altLang="en-US" sz="66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" name="그림 1" descr="블랙, 어둠이(가) 표시된 사진&#10;&#10;자동 생성된 설명">
            <a:extLst>
              <a:ext uri="{FF2B5EF4-FFF2-40B4-BE49-F238E27FC236}">
                <a16:creationId xmlns:a16="http://schemas.microsoft.com/office/drawing/2014/main" id="{3766B934-D2DF-B3C4-48A8-09441AA5A4E0}"/>
              </a:ext>
            </a:extLst>
          </p:cNvPr>
          <p:cNvPicPr>
            <a:picLocks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13976" r="23396" b="28183"/>
          <a:stretch/>
        </p:blipFill>
        <p:spPr>
          <a:xfrm>
            <a:off x="10925153" y="5713727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F80C6-4EBF-6BE0-036E-7A9780E964BC}"/>
              </a:ext>
            </a:extLst>
          </p:cNvPr>
          <p:cNvSpPr/>
          <p:nvPr/>
        </p:nvSpPr>
        <p:spPr>
          <a:xfrm>
            <a:off x="1236017" y="1015299"/>
            <a:ext cx="170267" cy="3972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75B138D4-6B81-FFE7-A7DD-93662C56C9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13976" r="23396" b="28183"/>
          <a:stretch/>
        </p:blipFill>
        <p:spPr>
          <a:xfrm>
            <a:off x="1236017" y="2201333"/>
            <a:ext cx="317189" cy="3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7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49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나눔고딕</vt:lpstr>
      <vt:lpstr>나눔고딕OTF ExtraBold</vt:lpstr>
      <vt:lpstr>나눔스퀘어OTF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함현수</dc:creator>
  <cp:lastModifiedBy>함현수</cp:lastModifiedBy>
  <cp:revision>6</cp:revision>
  <dcterms:created xsi:type="dcterms:W3CDTF">2023-12-12T11:43:57Z</dcterms:created>
  <dcterms:modified xsi:type="dcterms:W3CDTF">2024-02-10T13:18:26Z</dcterms:modified>
</cp:coreProperties>
</file>