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블랙, 안개, 어둠이(가) 표시된 사진&#10;&#10;자동 생성된 설명">
            <a:extLst>
              <a:ext uri="{FF2B5EF4-FFF2-40B4-BE49-F238E27FC236}">
                <a16:creationId xmlns:a16="http://schemas.microsoft.com/office/drawing/2014/main" id="{FBA2243D-6434-D23F-F419-B74596BB05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6970081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969919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543385" y="1728000"/>
            <a:ext cx="1368323" cy="693332"/>
            <a:chOff x="82891" y="611801"/>
            <a:chExt cx="1368323" cy="693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3580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543385" y="756000"/>
            <a:ext cx="752129" cy="693332"/>
            <a:chOff x="390985" y="603600"/>
            <a:chExt cx="752129" cy="693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276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543385" y="2781556"/>
            <a:ext cx="1329211" cy="693332"/>
            <a:chOff x="102444" y="603600"/>
            <a:chExt cx="1329211" cy="693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27600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543385" y="3783339"/>
            <a:ext cx="745718" cy="693332"/>
            <a:chOff x="390985" y="603600"/>
            <a:chExt cx="745718" cy="693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276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나눔고딕OTF ExtraBold</vt:lpstr>
      <vt:lpstr>나눔스퀘어OTF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</cp:revision>
  <dcterms:created xsi:type="dcterms:W3CDTF">2023-12-12T11:43:57Z</dcterms:created>
  <dcterms:modified xsi:type="dcterms:W3CDTF">2023-12-12T13:02:45Z</dcterms:modified>
</cp:coreProperties>
</file>