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45F4"/>
    <a:srgbClr val="5845C7"/>
    <a:srgbClr val="14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>
        <p:scale>
          <a:sx n="100" d="100"/>
          <a:sy n="100" d="100"/>
        </p:scale>
        <p:origin x="605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67AD-8161-6D05-9590-7A3DEDFB604A}"/>
              </a:ext>
            </a:extLst>
          </p:cNvPr>
          <p:cNvSpPr txBox="1"/>
          <p:nvPr/>
        </p:nvSpPr>
        <p:spPr>
          <a:xfrm>
            <a:off x="3252914" y="186029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Blind Settings</a:t>
            </a:r>
            <a:endParaRPr lang="ko-KR" altLang="en-US" sz="6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3766B934-D2DF-B3C4-48A8-09441AA5A4E0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0925153" y="5713727"/>
            <a:ext cx="900000" cy="9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8F80C6-4EBF-6BE0-036E-7A9780E964BC}"/>
              </a:ext>
            </a:extLst>
          </p:cNvPr>
          <p:cNvSpPr/>
          <p:nvPr/>
        </p:nvSpPr>
        <p:spPr>
          <a:xfrm>
            <a:off x="1236017" y="1015299"/>
            <a:ext cx="170267" cy="397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75B138D4-6B81-FFE7-A7DD-93662C56C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236017" y="2201333"/>
            <a:ext cx="317189" cy="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EBB947-1B67-6A97-567C-2CCB8ADE7972}"/>
              </a:ext>
            </a:extLst>
          </p:cNvPr>
          <p:cNvSpPr/>
          <p:nvPr/>
        </p:nvSpPr>
        <p:spPr>
          <a:xfrm>
            <a:off x="152401" y="172720"/>
            <a:ext cx="11887199" cy="6512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232F2A-57FA-1348-0AC9-A0C301E03D40}"/>
              </a:ext>
            </a:extLst>
          </p:cNvPr>
          <p:cNvSpPr/>
          <p:nvPr/>
        </p:nvSpPr>
        <p:spPr>
          <a:xfrm>
            <a:off x="152400" y="172720"/>
            <a:ext cx="11887199" cy="8839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662B3F-637B-A155-D131-B4D3CE8D14C8}"/>
              </a:ext>
            </a:extLst>
          </p:cNvPr>
          <p:cNvCxnSpPr>
            <a:cxnSpLocks/>
          </p:cNvCxnSpPr>
          <p:nvPr/>
        </p:nvCxnSpPr>
        <p:spPr>
          <a:xfrm>
            <a:off x="152400" y="1635760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1ED0D-FCDF-106D-A91A-5E63A1DF668E}"/>
              </a:ext>
            </a:extLst>
          </p:cNvPr>
          <p:cNvSpPr txBox="1"/>
          <p:nvPr/>
        </p:nvSpPr>
        <p:spPr>
          <a:xfrm>
            <a:off x="3819576" y="1107440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HIGH ROLLER - $10K NLH</a:t>
            </a:r>
            <a:endParaRPr lang="ko-KR" altLang="en-US" sz="28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780AD7-C952-261C-986A-B85541D664F6}"/>
              </a:ext>
            </a:extLst>
          </p:cNvPr>
          <p:cNvCxnSpPr>
            <a:cxnSpLocks/>
          </p:cNvCxnSpPr>
          <p:nvPr/>
        </p:nvCxnSpPr>
        <p:spPr>
          <a:xfrm flipV="1">
            <a:off x="3819576" y="1630660"/>
            <a:ext cx="0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0C9561-99C4-FF8A-5247-C96E5494C95A}"/>
              </a:ext>
            </a:extLst>
          </p:cNvPr>
          <p:cNvCxnSpPr>
            <a:cxnSpLocks/>
          </p:cNvCxnSpPr>
          <p:nvPr/>
        </p:nvCxnSpPr>
        <p:spPr>
          <a:xfrm flipV="1">
            <a:off x="8372424" y="1630660"/>
            <a:ext cx="1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BFFE96-0153-4856-6D78-4503880E1A40}"/>
              </a:ext>
            </a:extLst>
          </p:cNvPr>
          <p:cNvCxnSpPr>
            <a:cxnSpLocks/>
          </p:cNvCxnSpPr>
          <p:nvPr/>
        </p:nvCxnSpPr>
        <p:spPr>
          <a:xfrm>
            <a:off x="152400" y="3511972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CFC1E6-C61A-EE89-DA25-FFB24C8B5B19}"/>
              </a:ext>
            </a:extLst>
          </p:cNvPr>
          <p:cNvCxnSpPr>
            <a:cxnSpLocks/>
          </p:cNvCxnSpPr>
          <p:nvPr/>
        </p:nvCxnSpPr>
        <p:spPr>
          <a:xfrm>
            <a:off x="3819575" y="2228426"/>
            <a:ext cx="455284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F9ED13-2C2D-5D20-6C06-A2EF5A425176}"/>
              </a:ext>
            </a:extLst>
          </p:cNvPr>
          <p:cNvSpPr txBox="1"/>
          <p:nvPr/>
        </p:nvSpPr>
        <p:spPr>
          <a:xfrm>
            <a:off x="4325324" y="2086190"/>
            <a:ext cx="3541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19:13</a:t>
            </a:r>
            <a:endParaRPr lang="ko-KR" altLang="en-US" sz="9600" spc="-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6ED8F-7DAC-BFF6-45C3-B7B7B3856BDA}"/>
              </a:ext>
            </a:extLst>
          </p:cNvPr>
          <p:cNvSpPr txBox="1"/>
          <p:nvPr/>
        </p:nvSpPr>
        <p:spPr>
          <a:xfrm>
            <a:off x="5324796" y="1661179"/>
            <a:ext cx="154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Level 6</a:t>
            </a:r>
            <a:endParaRPr lang="ko-KR" altLang="en-US" sz="32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7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58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나눔고딕</vt:lpstr>
      <vt:lpstr>나눔고딕OTF ExtraBold</vt:lpstr>
      <vt:lpstr>나눔스퀘어OTF Bold</vt:lpstr>
      <vt:lpstr>나눔스퀘어OTF ExtraBold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7</cp:revision>
  <dcterms:created xsi:type="dcterms:W3CDTF">2023-12-12T11:43:57Z</dcterms:created>
  <dcterms:modified xsi:type="dcterms:W3CDTF">2024-03-27T05:43:46Z</dcterms:modified>
</cp:coreProperties>
</file>