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나눔고딕OTF ExtraBold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3</cp:revision>
  <dcterms:created xsi:type="dcterms:W3CDTF">2023-12-12T11:43:57Z</dcterms:created>
  <dcterms:modified xsi:type="dcterms:W3CDTF">2023-12-14T12:32:32Z</dcterms:modified>
</cp:coreProperties>
</file>