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5F4"/>
    <a:srgbClr val="3E45F4"/>
    <a:srgbClr val="5845F4"/>
    <a:srgbClr val="5845C7"/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>
        <p:scale>
          <a:sx n="100" d="100"/>
          <a:sy n="100" d="100"/>
        </p:scale>
        <p:origin x="10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01689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084860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17546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651202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0" y="4368031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34373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54858" y="351851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54858" y="380168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54858" y="408486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54858" y="4368031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54858" y="4651202"/>
            <a:ext cx="1202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  <a:p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54858" y="4934373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54858" y="5217546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E616D-904E-EA17-4D95-C5BCF4344AFC}"/>
              </a:ext>
            </a:extLst>
          </p:cNvPr>
          <p:cNvCxnSpPr/>
          <p:nvPr/>
        </p:nvCxnSpPr>
        <p:spPr>
          <a:xfrm flipH="1" flipV="1">
            <a:off x="252249" y="258799"/>
            <a:ext cx="409903" cy="22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61CFD9-7F5A-6D59-D9CD-F99574D0EE04}"/>
              </a:ext>
            </a:extLst>
          </p:cNvPr>
          <p:cNvSpPr txBox="1"/>
          <p:nvPr/>
        </p:nvSpPr>
        <p:spPr>
          <a:xfrm>
            <a:off x="575139" y="433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(26,28)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7F56-D711-58F9-72AE-49114CE30C8C}"/>
              </a:ext>
            </a:extLst>
          </p:cNvPr>
          <p:cNvSpPr txBox="1"/>
          <p:nvPr/>
        </p:nvSpPr>
        <p:spPr>
          <a:xfrm>
            <a:off x="1966633" y="8461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A303C-A346-7027-6A21-8B166BF81284}"/>
              </a:ext>
            </a:extLst>
          </p:cNvPr>
          <p:cNvSpPr txBox="1"/>
          <p:nvPr/>
        </p:nvSpPr>
        <p:spPr>
          <a:xfrm>
            <a:off x="2029259" y="1412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CE60D-684D-07AF-DB43-AB7B41C3DB8E}"/>
              </a:ext>
            </a:extLst>
          </p:cNvPr>
          <p:cNvSpPr txBox="1"/>
          <p:nvPr/>
        </p:nvSpPr>
        <p:spPr>
          <a:xfrm>
            <a:off x="734637" y="33930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590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55C11-1474-4D7A-25E2-A309E1545F70}"/>
              </a:ext>
            </a:extLst>
          </p:cNvPr>
          <p:cNvSpPr txBox="1"/>
          <p:nvPr/>
        </p:nvSpPr>
        <p:spPr>
          <a:xfrm>
            <a:off x="4037024" y="20840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73DA8-E1A1-08E4-DB06-D632880AEED3}"/>
              </a:ext>
            </a:extLst>
          </p:cNvPr>
          <p:cNvSpPr txBox="1"/>
          <p:nvPr/>
        </p:nvSpPr>
        <p:spPr>
          <a:xfrm>
            <a:off x="5198988" y="55074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B95A7-338D-E6CC-A727-18D422C36757}"/>
              </a:ext>
            </a:extLst>
          </p:cNvPr>
          <p:cNvSpPr txBox="1"/>
          <p:nvPr/>
        </p:nvSpPr>
        <p:spPr>
          <a:xfrm>
            <a:off x="4271697" y="52110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D6C96-0B3E-C3AB-5F76-60F5FD3EAF54}"/>
              </a:ext>
            </a:extLst>
          </p:cNvPr>
          <p:cNvSpPr txBox="1"/>
          <p:nvPr/>
        </p:nvSpPr>
        <p:spPr>
          <a:xfrm>
            <a:off x="3344405" y="60319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1040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589CE-42C6-B145-AFC7-45401D070D35}"/>
              </a:ext>
            </a:extLst>
          </p:cNvPr>
          <p:cNvSpPr txBox="1"/>
          <p:nvPr/>
        </p:nvSpPr>
        <p:spPr>
          <a:xfrm>
            <a:off x="2432984" y="646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1124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116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11</cp:revision>
  <dcterms:created xsi:type="dcterms:W3CDTF">2023-12-12T11:43:57Z</dcterms:created>
  <dcterms:modified xsi:type="dcterms:W3CDTF">2024-03-28T16:46:27Z</dcterms:modified>
</cp:coreProperties>
</file>