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5F4"/>
    <a:srgbClr val="4702AC"/>
    <a:srgbClr val="322E8A"/>
    <a:srgbClr val="2116B0"/>
    <a:srgbClr val="4F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150" d="100"/>
          <a:sy n="150" d="100"/>
        </p:scale>
        <p:origin x="-798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13250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107982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86912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402714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1" y="4697446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92178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29746" y="35280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29746" y="382281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29746" y="411754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29746" y="4412276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29746" y="470700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29746" y="500174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29746" y="529647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4F4C01-E8D6-3933-DA3E-565B9550B447}"/>
              </a:ext>
            </a:extLst>
          </p:cNvPr>
          <p:cNvGrpSpPr/>
          <p:nvPr/>
        </p:nvGrpSpPr>
        <p:grpSpPr>
          <a:xfrm>
            <a:off x="2603629" y="5747108"/>
            <a:ext cx="360000" cy="362180"/>
            <a:chOff x="2603629" y="5747108"/>
            <a:chExt cx="360000" cy="36218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E4DD3667-8C9E-B38F-3387-C9AFD65F3016}"/>
                </a:ext>
              </a:extLst>
            </p:cNvPr>
            <p:cNvSpPr/>
            <p:nvPr/>
          </p:nvSpPr>
          <p:spPr>
            <a:xfrm>
              <a:off x="2603629" y="574710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0CCCDCD-1028-CD26-1548-8A74ACAF4FC8}"/>
                </a:ext>
              </a:extLst>
            </p:cNvPr>
            <p:cNvSpPr/>
            <p:nvPr/>
          </p:nvSpPr>
          <p:spPr>
            <a:xfrm rot="10800000">
              <a:off x="2603629" y="596528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C1C74A-1C9B-5399-81C1-7C0C5B074AD8}"/>
              </a:ext>
            </a:extLst>
          </p:cNvPr>
          <p:cNvGrpSpPr/>
          <p:nvPr/>
        </p:nvGrpSpPr>
        <p:grpSpPr>
          <a:xfrm>
            <a:off x="5668032" y="5747108"/>
            <a:ext cx="360000" cy="362180"/>
            <a:chOff x="5668032" y="5736852"/>
            <a:chExt cx="360000" cy="3621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70AEB23-288A-30C4-B56C-41203D9583CB}"/>
                </a:ext>
              </a:extLst>
            </p:cNvPr>
            <p:cNvSpPr/>
            <p:nvPr/>
          </p:nvSpPr>
          <p:spPr>
            <a:xfrm>
              <a:off x="5668032" y="573685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47D21F6-C3E0-8A07-A27F-5B15682A0B40}"/>
                </a:ext>
              </a:extLst>
            </p:cNvPr>
            <p:cNvSpPr/>
            <p:nvPr/>
          </p:nvSpPr>
          <p:spPr>
            <a:xfrm rot="10800000">
              <a:off x="5668032" y="595503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F45A92-090D-2E51-FD52-88F62DB3B747}"/>
              </a:ext>
            </a:extLst>
          </p:cNvPr>
          <p:cNvGrpSpPr/>
          <p:nvPr/>
        </p:nvGrpSpPr>
        <p:grpSpPr>
          <a:xfrm>
            <a:off x="5933999" y="6271193"/>
            <a:ext cx="324000" cy="324000"/>
            <a:chOff x="5933999" y="6271193"/>
            <a:chExt cx="324000" cy="324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2FDA7A1-48E4-5A96-009E-517BAFF34A4F}"/>
                </a:ext>
              </a:extLst>
            </p:cNvPr>
            <p:cNvSpPr/>
            <p:nvPr/>
          </p:nvSpPr>
          <p:spPr>
            <a:xfrm>
              <a:off x="5933999" y="627119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5C50DC-FF80-0C86-D9AD-7821D2277E07}"/>
                </a:ext>
              </a:extLst>
            </p:cNvPr>
            <p:cNvSpPr/>
            <p:nvPr/>
          </p:nvSpPr>
          <p:spPr>
            <a:xfrm>
              <a:off x="6016271" y="6344374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EB7A04-66B9-CD20-52AD-9A7CAD2FDC01}"/>
                </a:ext>
              </a:extLst>
            </p:cNvPr>
            <p:cNvSpPr/>
            <p:nvPr/>
          </p:nvSpPr>
          <p:spPr>
            <a:xfrm>
              <a:off x="6121730" y="6344382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1AB533-1BE0-7FF2-5527-FD441C3B691E}"/>
              </a:ext>
            </a:extLst>
          </p:cNvPr>
          <p:cNvGrpSpPr/>
          <p:nvPr/>
        </p:nvGrpSpPr>
        <p:grpSpPr>
          <a:xfrm>
            <a:off x="6347807" y="6261814"/>
            <a:ext cx="324000" cy="324000"/>
            <a:chOff x="5354936" y="5628823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83CDD95-BDFA-C99F-5A2D-4C93F0D425D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C5E8B5B-B644-53E8-4B03-0956270078C7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638B000-7644-C356-F294-CB3EBBEB33B6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F013A2C-BC70-7EEB-ACFA-7795DEBDDBC3}"/>
              </a:ext>
            </a:extLst>
          </p:cNvPr>
          <p:cNvGrpSpPr/>
          <p:nvPr/>
        </p:nvGrpSpPr>
        <p:grpSpPr>
          <a:xfrm>
            <a:off x="5536712" y="6271193"/>
            <a:ext cx="324000" cy="324000"/>
            <a:chOff x="6264256" y="5718823"/>
            <a:chExt cx="324000" cy="324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66BF961-3793-8B8C-0C3C-9B3AAF24B2B3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5FB6B236-C124-1BB6-9072-ACFE34F62A4E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A0D32EA1-2FAD-7C8C-E40B-ADFDD147E9A9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F064688-2B49-3937-8FE4-A6E74C0CA795}"/>
              </a:ext>
            </a:extLst>
          </p:cNvPr>
          <p:cNvGrpSpPr/>
          <p:nvPr/>
        </p:nvGrpSpPr>
        <p:grpSpPr>
          <a:xfrm>
            <a:off x="4470691" y="4670358"/>
            <a:ext cx="324000" cy="324000"/>
            <a:chOff x="5240311" y="5203758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AEE7FB-B54B-C0F7-3860-8B7680C131C1}"/>
                </a:ext>
              </a:extLst>
            </p:cNvPr>
            <p:cNvSpPr/>
            <p:nvPr/>
          </p:nvSpPr>
          <p:spPr>
            <a:xfrm>
              <a:off x="5240311" y="520375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1DAB29B1-3CB1-C42E-A5BB-4A135475325F}"/>
                </a:ext>
              </a:extLst>
            </p:cNvPr>
            <p:cNvSpPr/>
            <p:nvPr/>
          </p:nvSpPr>
          <p:spPr>
            <a:xfrm rot="5400000">
              <a:off x="5322645" y="5281736"/>
              <a:ext cx="193623" cy="168044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A5B59396-17DF-0980-EEAB-CAE7FC8966D3}"/>
              </a:ext>
            </a:extLst>
          </p:cNvPr>
          <p:cNvSpPr/>
          <p:nvPr/>
        </p:nvSpPr>
        <p:spPr>
          <a:xfrm>
            <a:off x="6871066" y="3655243"/>
            <a:ext cx="324000" cy="32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322E8A"/>
              </a:gs>
              <a:gs pos="21000">
                <a:srgbClr val="3E45F4"/>
              </a:gs>
              <a:gs pos="70000">
                <a:srgbClr val="3E45F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6BAE34-F69D-4856-36DE-A9D65901F445}"/>
              </a:ext>
            </a:extLst>
          </p:cNvPr>
          <p:cNvGrpSpPr/>
          <p:nvPr/>
        </p:nvGrpSpPr>
        <p:grpSpPr>
          <a:xfrm>
            <a:off x="5354936" y="5628823"/>
            <a:ext cx="324000" cy="324000"/>
            <a:chOff x="5354936" y="5628823"/>
            <a:chExt cx="324000" cy="324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021B7E-8D96-212F-B2E5-AF10240861A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4E11BAB-B1F8-3520-4A0F-5A2022EA2478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3BE9DD0-B31E-7657-281F-A00945565B97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0E3E11-864B-565F-A5D0-8732C62933E3}"/>
              </a:ext>
            </a:extLst>
          </p:cNvPr>
          <p:cNvGrpSpPr/>
          <p:nvPr/>
        </p:nvGrpSpPr>
        <p:grpSpPr>
          <a:xfrm>
            <a:off x="6264256" y="5718823"/>
            <a:ext cx="324000" cy="324000"/>
            <a:chOff x="6264256" y="5718823"/>
            <a:chExt cx="324000" cy="324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10FBED-F40A-9AF4-6D67-371FA3976531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94C5F00-B9D7-4A29-6958-1F6071D2082B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104763A-FD3A-274E-7249-EFBB53B9B355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3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116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14</cp:revision>
  <dcterms:created xsi:type="dcterms:W3CDTF">2023-12-12T11:43:57Z</dcterms:created>
  <dcterms:modified xsi:type="dcterms:W3CDTF">2024-03-29T15:59:44Z</dcterms:modified>
</cp:coreProperties>
</file>