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3E45F4"/>
    <a:srgbClr val="4702AC"/>
    <a:srgbClr val="322E8A"/>
    <a:srgbClr val="2116B0"/>
    <a:srgbClr val="4F45F4"/>
    <a:srgbClr val="5845F4"/>
    <a:srgbClr val="58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03CCB-1C53-30DF-3F78-A51364B70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83C80-F264-1923-AFE9-3491403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93F74-E963-1655-66D8-1E3EFE5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55366-55BB-EE98-756D-722706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E91F-AE20-7DCB-34B4-00196EF7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17D6-0719-D3C8-1A57-F9F384E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346EB-0B84-A164-C5F6-834828B2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70D7F-6125-17BE-1D71-2DAEB44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4EADE-D7C5-EFB5-F1DE-751CA05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2D07-A760-6DC7-CEAC-986ED23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4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BB56A-F17A-0EEC-4D5B-EA78AF04E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11150-C14D-F8F0-047A-851826A3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A6B1-20CB-5B0E-80CF-E1C32BA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33180-050B-42F6-1E6E-3D87BB9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39976-37F8-0D36-2FE9-5E6AD87A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019E-A96D-F802-1BD4-354AF10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29C28-D1FA-60DD-B874-D4FD01B9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DB6B-CE17-B2ED-923D-CA340C12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6F9F-C3FD-0711-A6AA-DC55FB1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F1034-205C-2C35-A0A6-F680A843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7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2F73-45C8-AFF1-1EA9-7656B50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ABD60-4152-395A-80A0-9D5DEC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E4ECD-9462-4FFC-2D6F-F77D6D5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D3996-FF86-4AE6-980D-26D09FE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C22DE-746C-C8FF-319D-4D39068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9AAC4-0990-3B2D-9832-596BA77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F3ACB-75D2-400C-91F4-C8EC5FC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74276-BEBE-1971-485D-39E90863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0063C-C839-81C3-871C-3514D0A7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15FC3-9DF3-6D9F-9C50-09467934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5EE2B-84C2-1CB1-F569-40E91D0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7DE45-10F8-D1D1-6F85-4AF35A81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CDADC-139B-64AB-E897-8565DE6A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18F3E-A31A-33CE-1398-EA36DB245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3933-801D-2760-5ED5-C8089F23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D459C-4E97-B116-80EB-656FED18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271674-3AA6-CA0D-2874-A2B207F9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E3385-EF4F-6009-AB6B-455F631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C0BD0-AF3D-25D1-411B-3FAD848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4CC1-2DCD-7CBF-574C-E4899E22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D8ED6-5407-4351-02F2-B31EBA7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1A517-6C57-BA47-B29F-31A6C03A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9B48-FAF6-9A9F-6401-B34F834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ECC8A-9273-0A90-53F7-6363A05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E8C7D-9CF4-E19B-3C7C-724FC811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31E2-A473-F04A-F505-930CC6E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52B1-5511-E996-5D6B-786105F0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9D268-EF0B-0032-293C-F848FA3A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FCF12-0AC7-4692-2A9F-15A61874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5B1DA-1514-F3A6-5C8A-1DAAB4BE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6C2D7-57B0-7327-C8EB-7EBD883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90D5C-AF07-498F-9F6C-9C76E90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F8A1-36DF-15C2-4438-580B8B91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137F1-6523-D05F-6D19-BDD3FB8B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75A6-C593-6767-C472-1C55CF69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D003C-19AD-B92D-1DAF-D813A9C2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882A3-24C0-978F-B5DE-ED6D587A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E3FB-A861-9F8E-5A0C-D1562FA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A7B93D-0E50-4C6D-8D2D-32D7EE08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FC4D2-DD9B-9B67-5769-A73BD845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5C128-3CDA-D15C-11C0-C1EF192AA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0204-D5CC-447F-9E5C-0AEC58959EFD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A6516-B4E7-087E-1AEB-6A4F1E0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E7E0E-E157-A993-B13B-2532AEDD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A1B1-55F5-4664-B9AD-E96176CE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DF496-6EB6-175A-45B5-56A62E62AE39}"/>
              </a:ext>
            </a:extLst>
          </p:cNvPr>
          <p:cNvSpPr txBox="1"/>
          <p:nvPr/>
        </p:nvSpPr>
        <p:spPr>
          <a:xfrm>
            <a:off x="3484548" y="1008989"/>
            <a:ext cx="52229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spc="12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00:00</a:t>
            </a:r>
            <a:endParaRPr lang="ko-KR" altLang="en-US" sz="13800" spc="12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3A14B-98B3-0998-FCDD-27700B53875A}"/>
              </a:ext>
            </a:extLst>
          </p:cNvPr>
          <p:cNvSpPr txBox="1"/>
          <p:nvPr/>
        </p:nvSpPr>
        <p:spPr>
          <a:xfrm>
            <a:off x="5117045" y="445417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 of the timer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700C-8852-9581-4AE7-B09E6F603EC4}"/>
              </a:ext>
            </a:extLst>
          </p:cNvPr>
          <p:cNvSpPr txBox="1"/>
          <p:nvPr/>
        </p:nvSpPr>
        <p:spPr>
          <a:xfrm>
            <a:off x="5470668" y="335300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Level NN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489A-B094-30B8-BFB3-C95C4A37F536}"/>
              </a:ext>
            </a:extLst>
          </p:cNvPr>
          <p:cNvSpPr txBox="1"/>
          <p:nvPr/>
        </p:nvSpPr>
        <p:spPr>
          <a:xfrm>
            <a:off x="4261203" y="3815257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	0,000 / 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A916A-1325-E51B-C384-A2B1FA84AFB7}"/>
              </a:ext>
            </a:extLst>
          </p:cNvPr>
          <p:cNvSpPr/>
          <p:nvPr/>
        </p:nvSpPr>
        <p:spPr>
          <a:xfrm>
            <a:off x="2848304" y="1039106"/>
            <a:ext cx="6495393" cy="21557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2BE6B1-3861-9763-E942-B0B1616AEA8B}"/>
              </a:ext>
            </a:extLst>
          </p:cNvPr>
          <p:cNvSpPr/>
          <p:nvPr/>
        </p:nvSpPr>
        <p:spPr>
          <a:xfrm>
            <a:off x="3691234" y="3753119"/>
            <a:ext cx="4809532" cy="938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1A679-3275-266C-0E0F-4BAFDE73D6B0}"/>
              </a:ext>
            </a:extLst>
          </p:cNvPr>
          <p:cNvSpPr txBox="1"/>
          <p:nvPr/>
        </p:nvSpPr>
        <p:spPr>
          <a:xfrm>
            <a:off x="4269217" y="4223521"/>
            <a:ext cx="365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	0,000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A5B186-5CA1-A8BF-1A8C-20BB387A03F5}"/>
              </a:ext>
            </a:extLst>
          </p:cNvPr>
          <p:cNvSpPr/>
          <p:nvPr/>
        </p:nvSpPr>
        <p:spPr>
          <a:xfrm>
            <a:off x="4893618" y="5145797"/>
            <a:ext cx="2404765" cy="938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2D936-C9B3-B794-38A4-226163821924}"/>
              </a:ext>
            </a:extLst>
          </p:cNvPr>
          <p:cNvSpPr txBox="1"/>
          <p:nvPr/>
        </p:nvSpPr>
        <p:spPr>
          <a:xfrm>
            <a:off x="5577043" y="4787566"/>
            <a:ext cx="103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Level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21F91-9ABA-5441-8622-096EF289400B}"/>
              </a:ext>
            </a:extLst>
          </p:cNvPr>
          <p:cNvSpPr txBox="1"/>
          <p:nvPr/>
        </p:nvSpPr>
        <p:spPr>
          <a:xfrm>
            <a:off x="4968126" y="5286509"/>
            <a:ext cx="2255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Blinds		0,000 / 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0C7AC-C8FF-FB9B-2711-F4CAB7D5C2B7}"/>
              </a:ext>
            </a:extLst>
          </p:cNvPr>
          <p:cNvSpPr txBox="1"/>
          <p:nvPr/>
        </p:nvSpPr>
        <p:spPr>
          <a:xfrm>
            <a:off x="4980149" y="564474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BB Ante		0,000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1D501F-AA62-F3CE-C767-F367887A158E}"/>
              </a:ext>
            </a:extLst>
          </p:cNvPr>
          <p:cNvGrpSpPr/>
          <p:nvPr/>
        </p:nvGrpSpPr>
        <p:grpSpPr>
          <a:xfrm>
            <a:off x="5970000" y="6314610"/>
            <a:ext cx="252000" cy="252000"/>
            <a:chOff x="5970000" y="6314610"/>
            <a:chExt cx="252000" cy="25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261D173-857B-CFF3-3B2C-E980D54A1DBB}"/>
                </a:ext>
              </a:extLst>
            </p:cNvPr>
            <p:cNvSpPr/>
            <p:nvPr/>
          </p:nvSpPr>
          <p:spPr>
            <a:xfrm>
              <a:off x="5970000" y="6314610"/>
              <a:ext cx="252000" cy="252000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34BFD6-F53C-8077-9396-E835490FB026}"/>
                </a:ext>
              </a:extLst>
            </p:cNvPr>
            <p:cNvGrpSpPr/>
            <p:nvPr/>
          </p:nvGrpSpPr>
          <p:grpSpPr>
            <a:xfrm>
              <a:off x="6035493" y="6391936"/>
              <a:ext cx="121529" cy="97348"/>
              <a:chOff x="4521551" y="5612909"/>
              <a:chExt cx="386235" cy="324000"/>
            </a:xfrm>
            <a:solidFill>
              <a:schemeClr val="bg1">
                <a:lumMod val="75000"/>
              </a:schemeClr>
            </a:solidFill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5BB3D-6633-EC99-B252-84C9C108A255}"/>
                  </a:ext>
                </a:extLst>
              </p:cNvPr>
              <p:cNvSpPr/>
              <p:nvPr/>
            </p:nvSpPr>
            <p:spPr>
              <a:xfrm>
                <a:off x="4521551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92AFEE-3A6E-D870-B8C0-2AE4BF35A106}"/>
                  </a:ext>
                </a:extLst>
              </p:cNvPr>
              <p:cNvSpPr/>
              <p:nvPr/>
            </p:nvSpPr>
            <p:spPr>
              <a:xfrm>
                <a:off x="4784855" y="5612909"/>
                <a:ext cx="122931" cy="324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CF0A860-A76A-61C4-8B3D-4A3F45B73722}"/>
              </a:ext>
            </a:extLst>
          </p:cNvPr>
          <p:cNvSpPr/>
          <p:nvPr/>
        </p:nvSpPr>
        <p:spPr>
          <a:xfrm rot="5400000">
            <a:off x="7644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11737D7-1215-62B5-2965-ACF4BBEF49ED}"/>
              </a:ext>
            </a:extLst>
          </p:cNvPr>
          <p:cNvSpPr/>
          <p:nvPr/>
        </p:nvSpPr>
        <p:spPr>
          <a:xfrm rot="16200000">
            <a:off x="4296000" y="6314610"/>
            <a:ext cx="252000" cy="252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A2DD769-C855-9DA6-D27C-B19905CC810E}"/>
              </a:ext>
            </a:extLst>
          </p:cNvPr>
          <p:cNvGrpSpPr/>
          <p:nvPr/>
        </p:nvGrpSpPr>
        <p:grpSpPr>
          <a:xfrm>
            <a:off x="610204" y="1728055"/>
            <a:ext cx="1368323" cy="673013"/>
            <a:chOff x="82891" y="611801"/>
            <a:chExt cx="1368323" cy="6730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B52536-7A9A-1E82-8DBA-13B249DD18AC}"/>
                </a:ext>
              </a:extLst>
            </p:cNvPr>
            <p:cNvSpPr txBox="1"/>
            <p:nvPr/>
          </p:nvSpPr>
          <p:spPr>
            <a:xfrm>
              <a:off x="82891" y="611801"/>
              <a:ext cx="1368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Average Chips</a:t>
              </a:r>
              <a:endParaRPr lang="ko-KR" altLang="en-US" sz="1400" b="1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24C0C2-87AC-F2A2-4172-5F0954A67446}"/>
                </a:ext>
              </a:extLst>
            </p:cNvPr>
            <p:cNvSpPr txBox="1"/>
            <p:nvPr/>
          </p:nvSpPr>
          <p:spPr>
            <a:xfrm>
              <a:off x="82891" y="915482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DD2D44-33EB-5721-85B2-7522DE678B45}"/>
              </a:ext>
            </a:extLst>
          </p:cNvPr>
          <p:cNvGrpSpPr/>
          <p:nvPr/>
        </p:nvGrpSpPr>
        <p:grpSpPr>
          <a:xfrm>
            <a:off x="610204" y="756000"/>
            <a:ext cx="752129" cy="673013"/>
            <a:chOff x="390985" y="603600"/>
            <a:chExt cx="752129" cy="6730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000F96-A8BB-DBBC-F6A6-879B47211095}"/>
                </a:ext>
              </a:extLst>
            </p:cNvPr>
            <p:cNvSpPr txBox="1"/>
            <p:nvPr/>
          </p:nvSpPr>
          <p:spPr>
            <a:xfrm>
              <a:off x="390985" y="60360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Players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1FE29A-0965-7541-10CD-A3908A1C0F98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BC926D-E411-4ECB-0E66-AD2913B16CBF}"/>
              </a:ext>
            </a:extLst>
          </p:cNvPr>
          <p:cNvGrpSpPr/>
          <p:nvPr/>
        </p:nvGrpSpPr>
        <p:grpSpPr>
          <a:xfrm>
            <a:off x="610204" y="4644218"/>
            <a:ext cx="1329211" cy="673013"/>
            <a:chOff x="102444" y="603600"/>
            <a:chExt cx="1329211" cy="67301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9BD33F-7D83-290E-8074-2665614AE94C}"/>
                </a:ext>
              </a:extLst>
            </p:cNvPr>
            <p:cNvSpPr txBox="1"/>
            <p:nvPr/>
          </p:nvSpPr>
          <p:spPr>
            <a:xfrm>
              <a:off x="102444" y="603600"/>
              <a:ext cx="1329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Starting Stack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4A9FD-2AA3-7FD1-047A-CEA370098C5F}"/>
                </a:ext>
              </a:extLst>
            </p:cNvPr>
            <p:cNvSpPr txBox="1"/>
            <p:nvPr/>
          </p:nvSpPr>
          <p:spPr>
            <a:xfrm>
              <a:off x="102444" y="907281"/>
              <a:ext cx="99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A7B05E2-0D52-6FFE-6F5F-533997CDF8B3}"/>
              </a:ext>
            </a:extLst>
          </p:cNvPr>
          <p:cNvGrpSpPr/>
          <p:nvPr/>
        </p:nvGrpSpPr>
        <p:grpSpPr>
          <a:xfrm>
            <a:off x="610204" y="3672163"/>
            <a:ext cx="745718" cy="673013"/>
            <a:chOff x="390985" y="603600"/>
            <a:chExt cx="745718" cy="6730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83DCF-EA24-C1C3-5718-524CE8E01372}"/>
                </a:ext>
              </a:extLst>
            </p:cNvPr>
            <p:cNvSpPr txBox="1"/>
            <p:nvPr/>
          </p:nvSpPr>
          <p:spPr>
            <a:xfrm>
              <a:off x="390985" y="603600"/>
              <a:ext cx="745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Entries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54E924-690E-2C69-CD1C-19CB9CD6587E}"/>
                </a:ext>
              </a:extLst>
            </p:cNvPr>
            <p:cNvSpPr txBox="1"/>
            <p:nvPr/>
          </p:nvSpPr>
          <p:spPr>
            <a:xfrm>
              <a:off x="390985" y="9072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4D96696-C1D7-535E-A21A-619DA8EDF29F}"/>
              </a:ext>
            </a:extLst>
          </p:cNvPr>
          <p:cNvSpPr/>
          <p:nvPr/>
        </p:nvSpPr>
        <p:spPr>
          <a:xfrm>
            <a:off x="6060000" y="3393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0C239A-C9AC-A16C-88E4-519EE64C38E9}"/>
              </a:ext>
            </a:extLst>
          </p:cNvPr>
          <p:cNvGrpSpPr/>
          <p:nvPr/>
        </p:nvGrpSpPr>
        <p:grpSpPr>
          <a:xfrm>
            <a:off x="610204" y="2700109"/>
            <a:ext cx="1226619" cy="673013"/>
            <a:chOff x="13478" y="603600"/>
            <a:chExt cx="1226619" cy="6730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63F996-6333-A31C-386C-7ACDE8DDA047}"/>
                </a:ext>
              </a:extLst>
            </p:cNvPr>
            <p:cNvSpPr txBox="1"/>
            <p:nvPr/>
          </p:nvSpPr>
          <p:spPr>
            <a:xfrm>
              <a:off x="13478" y="603600"/>
              <a:ext cx="1226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Chips in play</a:t>
              </a:r>
              <a:endPara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5BD73-613B-2EFA-B145-27BCDFCEE793}"/>
                </a:ext>
              </a:extLst>
            </p:cNvPr>
            <p:cNvSpPr txBox="1"/>
            <p:nvPr/>
          </p:nvSpPr>
          <p:spPr>
            <a:xfrm>
              <a:off x="13478" y="90728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0,000,000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67AD-8161-6D05-9590-7A3DEDFB604A}"/>
              </a:ext>
            </a:extLst>
          </p:cNvPr>
          <p:cNvSpPr txBox="1"/>
          <p:nvPr/>
        </p:nvSpPr>
        <p:spPr>
          <a:xfrm>
            <a:off x="3252914" y="186029"/>
            <a:ext cx="5686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Blind Settings</a:t>
            </a:r>
            <a:endParaRPr lang="ko-KR" altLang="en-US" sz="66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66B934-D2DF-B3C4-48A8-09441AA5A4E0}"/>
              </a:ext>
            </a:extLst>
          </p:cNvPr>
          <p:cNvPicPr>
            <a:picLocks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0925153" y="5713727"/>
            <a:ext cx="900000" cy="9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8F80C6-4EBF-6BE0-036E-7A9780E964BC}"/>
              </a:ext>
            </a:extLst>
          </p:cNvPr>
          <p:cNvSpPr/>
          <p:nvPr/>
        </p:nvSpPr>
        <p:spPr>
          <a:xfrm>
            <a:off x="2799956" y="3031709"/>
            <a:ext cx="1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75B138D4-6B81-FFE7-A7DD-93662C56C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13976" r="23396" b="28183"/>
          <a:stretch/>
        </p:blipFill>
        <p:spPr>
          <a:xfrm>
            <a:off x="1236017" y="2201333"/>
            <a:ext cx="317189" cy="346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5BFBF6-7C61-1961-16B4-07EC7380FC42}"/>
              </a:ext>
            </a:extLst>
          </p:cNvPr>
          <p:cNvSpPr/>
          <p:nvPr/>
        </p:nvSpPr>
        <p:spPr>
          <a:xfrm>
            <a:off x="1903709" y="2815709"/>
            <a:ext cx="108000" cy="216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6598B-46C4-AEEB-B5E5-63DB5A6BC32A}"/>
              </a:ext>
            </a:extLst>
          </p:cNvPr>
          <p:cNvSpPr/>
          <p:nvPr/>
        </p:nvSpPr>
        <p:spPr>
          <a:xfrm>
            <a:off x="2056109" y="2968109"/>
            <a:ext cx="108000" cy="2160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670A42-BF4B-78F3-9762-F657F3B30D67}"/>
              </a:ext>
            </a:extLst>
          </p:cNvPr>
          <p:cNvSpPr/>
          <p:nvPr/>
        </p:nvSpPr>
        <p:spPr>
          <a:xfrm>
            <a:off x="2208509" y="3120509"/>
            <a:ext cx="108000" cy="2160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EBB947-1B67-6A97-567C-2CCB8ADE7972}"/>
              </a:ext>
            </a:extLst>
          </p:cNvPr>
          <p:cNvSpPr/>
          <p:nvPr/>
        </p:nvSpPr>
        <p:spPr>
          <a:xfrm>
            <a:off x="152401" y="172720"/>
            <a:ext cx="11887199" cy="6512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2F2A-57FA-1348-0AC9-A0C301E03D40}"/>
              </a:ext>
            </a:extLst>
          </p:cNvPr>
          <p:cNvSpPr/>
          <p:nvPr/>
        </p:nvSpPr>
        <p:spPr>
          <a:xfrm>
            <a:off x="152400" y="172720"/>
            <a:ext cx="11887199" cy="8839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662B3F-637B-A155-D131-B4D3CE8D14C8}"/>
              </a:ext>
            </a:extLst>
          </p:cNvPr>
          <p:cNvCxnSpPr>
            <a:cxnSpLocks/>
          </p:cNvCxnSpPr>
          <p:nvPr/>
        </p:nvCxnSpPr>
        <p:spPr>
          <a:xfrm>
            <a:off x="152400" y="1635760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91ED0D-FCDF-106D-A91A-5E63A1DF668E}"/>
              </a:ext>
            </a:extLst>
          </p:cNvPr>
          <p:cNvSpPr txBox="1"/>
          <p:nvPr/>
        </p:nvSpPr>
        <p:spPr>
          <a:xfrm>
            <a:off x="3819576" y="1107440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HIGH ROLLER - $10K NLH</a:t>
            </a:r>
            <a:endParaRPr lang="ko-KR" altLang="en-US" sz="28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780AD7-C952-261C-986A-B85541D664F6}"/>
              </a:ext>
            </a:extLst>
          </p:cNvPr>
          <p:cNvCxnSpPr>
            <a:cxnSpLocks/>
          </p:cNvCxnSpPr>
          <p:nvPr/>
        </p:nvCxnSpPr>
        <p:spPr>
          <a:xfrm flipV="1">
            <a:off x="3819576" y="1630660"/>
            <a:ext cx="0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0C9561-99C4-FF8A-5247-C96E5494C95A}"/>
              </a:ext>
            </a:extLst>
          </p:cNvPr>
          <p:cNvCxnSpPr>
            <a:cxnSpLocks/>
          </p:cNvCxnSpPr>
          <p:nvPr/>
        </p:nvCxnSpPr>
        <p:spPr>
          <a:xfrm flipV="1">
            <a:off x="8372424" y="1630660"/>
            <a:ext cx="1" cy="188131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BFFE96-0153-4856-6D78-4503880E1A40}"/>
              </a:ext>
            </a:extLst>
          </p:cNvPr>
          <p:cNvCxnSpPr>
            <a:cxnSpLocks/>
          </p:cNvCxnSpPr>
          <p:nvPr/>
        </p:nvCxnSpPr>
        <p:spPr>
          <a:xfrm>
            <a:off x="152400" y="3511972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CFC1E6-C61A-EE89-DA25-FFB24C8B5B19}"/>
              </a:ext>
            </a:extLst>
          </p:cNvPr>
          <p:cNvCxnSpPr>
            <a:cxnSpLocks/>
          </p:cNvCxnSpPr>
          <p:nvPr/>
        </p:nvCxnSpPr>
        <p:spPr>
          <a:xfrm>
            <a:off x="3819575" y="2228426"/>
            <a:ext cx="455284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F9ED13-2C2D-5D20-6C06-A2EF5A425176}"/>
              </a:ext>
            </a:extLst>
          </p:cNvPr>
          <p:cNvSpPr txBox="1"/>
          <p:nvPr/>
        </p:nvSpPr>
        <p:spPr>
          <a:xfrm>
            <a:off x="4325324" y="2086190"/>
            <a:ext cx="3541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19:13</a:t>
            </a:r>
            <a:endParaRPr lang="ko-KR" altLang="en-US" sz="9600" spc="-3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6ED8F-7DAC-BFF6-45C3-B7B7B3856BDA}"/>
              </a:ext>
            </a:extLst>
          </p:cNvPr>
          <p:cNvSpPr txBox="1"/>
          <p:nvPr/>
        </p:nvSpPr>
        <p:spPr>
          <a:xfrm>
            <a:off x="1126324" y="5373880"/>
            <a:ext cx="91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Entrants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 descr="그래픽, 그래픽 디자인, 폰트, 텍스트이(가) 표시된 사진&#10;&#10;자동 생성된 설명">
            <a:extLst>
              <a:ext uri="{FF2B5EF4-FFF2-40B4-BE49-F238E27FC236}">
                <a16:creationId xmlns:a16="http://schemas.microsoft.com/office/drawing/2014/main" id="{D4468F5B-0EA0-D213-972B-13432AE9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98" y="278192"/>
            <a:ext cx="712602" cy="7126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CC28D6-E679-A166-DDD3-6FD69BDB334B}"/>
              </a:ext>
            </a:extLst>
          </p:cNvPr>
          <p:cNvCxnSpPr>
            <a:cxnSpLocks/>
          </p:cNvCxnSpPr>
          <p:nvPr/>
        </p:nvCxnSpPr>
        <p:spPr>
          <a:xfrm flipV="1">
            <a:off x="6096000" y="3529499"/>
            <a:ext cx="0" cy="265396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3F324B-71DC-C528-5572-1B29A6DCD8D1}"/>
              </a:ext>
            </a:extLst>
          </p:cNvPr>
          <p:cNvSpPr txBox="1"/>
          <p:nvPr/>
        </p:nvSpPr>
        <p:spPr>
          <a:xfrm>
            <a:off x="821081" y="3549170"/>
            <a:ext cx="2167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Small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87505-9A14-3605-9432-B401E263D9A3}"/>
              </a:ext>
            </a:extLst>
          </p:cNvPr>
          <p:cNvSpPr txBox="1"/>
          <p:nvPr/>
        </p:nvSpPr>
        <p:spPr>
          <a:xfrm>
            <a:off x="1239464" y="4056699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Big Blind: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9B009-B5F5-7342-A92C-B7A23F221FE5}"/>
              </a:ext>
            </a:extLst>
          </p:cNvPr>
          <p:cNvSpPr txBox="1"/>
          <p:nvPr/>
        </p:nvSpPr>
        <p:spPr>
          <a:xfrm>
            <a:off x="1885473" y="4543523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Ante: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01EA8-7945-11D1-F65A-5EE488FF2EB9}"/>
              </a:ext>
            </a:extLst>
          </p:cNvPr>
          <p:cNvSpPr txBox="1"/>
          <p:nvPr/>
        </p:nvSpPr>
        <p:spPr>
          <a:xfrm>
            <a:off x="2910020" y="354315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9826F-E08C-1B37-1114-B9DD885D1D49}"/>
              </a:ext>
            </a:extLst>
          </p:cNvPr>
          <p:cNvSpPr txBox="1"/>
          <p:nvPr/>
        </p:nvSpPr>
        <p:spPr>
          <a:xfrm>
            <a:off x="2907541" y="4072390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00536-B0BC-E7DF-8562-EAE1595F11D1}"/>
              </a:ext>
            </a:extLst>
          </p:cNvPr>
          <p:cNvSpPr txBox="1"/>
          <p:nvPr/>
        </p:nvSpPr>
        <p:spPr>
          <a:xfrm>
            <a:off x="2907541" y="455136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12,000</a:t>
            </a:r>
            <a:endParaRPr lang="ko-KR" altLang="en-US" sz="28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1B0172-F6A9-9908-A33F-2E37AD7886B1}"/>
              </a:ext>
            </a:extLst>
          </p:cNvPr>
          <p:cNvCxnSpPr>
            <a:cxnSpLocks/>
          </p:cNvCxnSpPr>
          <p:nvPr/>
        </p:nvCxnSpPr>
        <p:spPr>
          <a:xfrm>
            <a:off x="152399" y="538336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DD6C71C-0D22-401C-CF2B-AFE5C244746B}"/>
              </a:ext>
            </a:extLst>
          </p:cNvPr>
          <p:cNvCxnSpPr>
            <a:cxnSpLocks/>
          </p:cNvCxnSpPr>
          <p:nvPr/>
        </p:nvCxnSpPr>
        <p:spPr>
          <a:xfrm flipV="1">
            <a:off x="3013476" y="5383368"/>
            <a:ext cx="0" cy="80010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A591AF-21D7-53BB-2AFF-9C0F8B5CC78F}"/>
              </a:ext>
            </a:extLst>
          </p:cNvPr>
          <p:cNvCxnSpPr>
            <a:cxnSpLocks/>
          </p:cNvCxnSpPr>
          <p:nvPr/>
        </p:nvCxnSpPr>
        <p:spPr>
          <a:xfrm>
            <a:off x="152399" y="5672928"/>
            <a:ext cx="5943600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4D3C51-5632-2A3E-1647-AF9D9EB8977C}"/>
              </a:ext>
            </a:extLst>
          </p:cNvPr>
          <p:cNvSpPr txBox="1"/>
          <p:nvPr/>
        </p:nvSpPr>
        <p:spPr>
          <a:xfrm>
            <a:off x="5324796" y="1645939"/>
            <a:ext cx="1542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Level 6</a:t>
            </a:r>
            <a:endParaRPr lang="ko-KR" altLang="en-US" sz="32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04E89-AEB2-1C4B-8AE5-97FFF8D2BE43}"/>
              </a:ext>
            </a:extLst>
          </p:cNvPr>
          <p:cNvSpPr txBox="1"/>
          <p:nvPr/>
        </p:nvSpPr>
        <p:spPr>
          <a:xfrm>
            <a:off x="3963521" y="5372439"/>
            <a:ext cx="1182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Players Left</a:t>
            </a:r>
            <a:endParaRPr lang="ko-KR" altLang="en-US" sz="1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72DE3-D845-750B-38AA-3ABE5122B7AB}"/>
              </a:ext>
            </a:extLst>
          </p:cNvPr>
          <p:cNvSpPr txBox="1"/>
          <p:nvPr/>
        </p:nvSpPr>
        <p:spPr>
          <a:xfrm>
            <a:off x="1303905" y="5697365"/>
            <a:ext cx="55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25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689BD5-BC81-D4FE-A1BE-AA3CD6810228}"/>
              </a:ext>
            </a:extLst>
          </p:cNvPr>
          <p:cNvSpPr txBox="1"/>
          <p:nvPr/>
        </p:nvSpPr>
        <p:spPr>
          <a:xfrm>
            <a:off x="4368679" y="56973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D615B-8314-6106-77CA-7AD769921229}"/>
              </a:ext>
            </a:extLst>
          </p:cNvPr>
          <p:cNvSpPr txBox="1"/>
          <p:nvPr/>
        </p:nvSpPr>
        <p:spPr>
          <a:xfrm>
            <a:off x="6347807" y="3518518"/>
            <a:ext cx="221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Small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626FC8-4AF2-135A-0BB5-695E9B710D01}"/>
              </a:ext>
            </a:extLst>
          </p:cNvPr>
          <p:cNvSpPr txBox="1"/>
          <p:nvPr/>
        </p:nvSpPr>
        <p:spPr>
          <a:xfrm>
            <a:off x="6625126" y="3813250"/>
            <a:ext cx="1940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Big Blind: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BFB56-D00B-5051-7239-863D3F02EA0D}"/>
              </a:ext>
            </a:extLst>
          </p:cNvPr>
          <p:cNvSpPr txBox="1"/>
          <p:nvPr/>
        </p:nvSpPr>
        <p:spPr>
          <a:xfrm>
            <a:off x="7099615" y="4107982"/>
            <a:ext cx="1466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Next Ante: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EA6FF-5178-5F3D-F300-244D757D4D1D}"/>
              </a:ext>
            </a:extLst>
          </p:cNvPr>
          <p:cNvSpPr txBox="1"/>
          <p:nvPr/>
        </p:nvSpPr>
        <p:spPr>
          <a:xfrm>
            <a:off x="6624933" y="5286912"/>
            <a:ext cx="194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Time to Break: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937D7-97F7-6D5C-3E6E-81A328CF0A30}"/>
              </a:ext>
            </a:extLst>
          </p:cNvPr>
          <p:cNvSpPr txBox="1"/>
          <p:nvPr/>
        </p:nvSpPr>
        <p:spPr>
          <a:xfrm>
            <a:off x="6575818" y="4402714"/>
            <a:ext cx="198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Average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F91CB4-01EF-6C0F-9128-18DE70FA8FBE}"/>
              </a:ext>
            </a:extLst>
          </p:cNvPr>
          <p:cNvSpPr txBox="1"/>
          <p:nvPr/>
        </p:nvSpPr>
        <p:spPr>
          <a:xfrm>
            <a:off x="6974581" y="4697446"/>
            <a:ext cx="159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Total Chips: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A3AB0-92A1-65FA-A2F0-0092EE6AAFC3}"/>
              </a:ext>
            </a:extLst>
          </p:cNvPr>
          <p:cNvSpPr txBox="1"/>
          <p:nvPr/>
        </p:nvSpPr>
        <p:spPr>
          <a:xfrm>
            <a:off x="6571906" y="4992178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Starting Stack: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75F2D7-E034-B5F3-63B5-435071B7A9F2}"/>
              </a:ext>
            </a:extLst>
          </p:cNvPr>
          <p:cNvSpPr txBox="1"/>
          <p:nvPr/>
        </p:nvSpPr>
        <p:spPr>
          <a:xfrm>
            <a:off x="8429746" y="352808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E5F6E-28FF-F0A8-0A62-E79030D730E6}"/>
              </a:ext>
            </a:extLst>
          </p:cNvPr>
          <p:cNvSpPr txBox="1"/>
          <p:nvPr/>
        </p:nvSpPr>
        <p:spPr>
          <a:xfrm>
            <a:off x="8429746" y="3822812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15AAE3-5ABE-8295-7C62-1B737AA6201C}"/>
              </a:ext>
            </a:extLst>
          </p:cNvPr>
          <p:cNvSpPr txBox="1"/>
          <p:nvPr/>
        </p:nvSpPr>
        <p:spPr>
          <a:xfrm>
            <a:off x="8429746" y="411754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3CD4C8-031C-5A89-24F5-8CDF7E249689}"/>
              </a:ext>
            </a:extLst>
          </p:cNvPr>
          <p:cNvSpPr txBox="1"/>
          <p:nvPr/>
        </p:nvSpPr>
        <p:spPr>
          <a:xfrm>
            <a:off x="8429746" y="4412276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2,500,000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780481-0977-603B-7F6E-2A5A331A4977}"/>
              </a:ext>
            </a:extLst>
          </p:cNvPr>
          <p:cNvSpPr txBox="1"/>
          <p:nvPr/>
        </p:nvSpPr>
        <p:spPr>
          <a:xfrm>
            <a:off x="8429746" y="4707008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625,000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9FA40-EAE0-BA20-C3BA-DA40FAF3B768}"/>
              </a:ext>
            </a:extLst>
          </p:cNvPr>
          <p:cNvSpPr txBox="1"/>
          <p:nvPr/>
        </p:nvSpPr>
        <p:spPr>
          <a:xfrm>
            <a:off x="8429746" y="500174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100,000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63533-A414-56B6-03A8-4C9DF1D16C49}"/>
              </a:ext>
            </a:extLst>
          </p:cNvPr>
          <p:cNvSpPr txBox="1"/>
          <p:nvPr/>
        </p:nvSpPr>
        <p:spPr>
          <a:xfrm>
            <a:off x="8429746" y="5296474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25:50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6E616D-904E-EA17-4D95-C5BCF4344AFC}"/>
              </a:ext>
            </a:extLst>
          </p:cNvPr>
          <p:cNvCxnSpPr/>
          <p:nvPr/>
        </p:nvCxnSpPr>
        <p:spPr>
          <a:xfrm flipH="1" flipV="1">
            <a:off x="252249" y="258799"/>
            <a:ext cx="409903" cy="22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61CFD9-7F5A-6D59-D9CD-F99574D0EE04}"/>
              </a:ext>
            </a:extLst>
          </p:cNvPr>
          <p:cNvSpPr txBox="1"/>
          <p:nvPr/>
        </p:nvSpPr>
        <p:spPr>
          <a:xfrm>
            <a:off x="575139" y="43399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(26,28)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7F56-D711-58F9-72AE-49114CE30C8C}"/>
              </a:ext>
            </a:extLst>
          </p:cNvPr>
          <p:cNvSpPr txBox="1"/>
          <p:nvPr/>
        </p:nvSpPr>
        <p:spPr>
          <a:xfrm>
            <a:off x="1966633" y="8461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A303C-A346-7027-6A21-8B166BF81284}"/>
              </a:ext>
            </a:extLst>
          </p:cNvPr>
          <p:cNvSpPr txBox="1"/>
          <p:nvPr/>
        </p:nvSpPr>
        <p:spPr>
          <a:xfrm>
            <a:off x="2029259" y="1412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276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CE60D-684D-07AF-DB43-AB7B41C3DB8E}"/>
              </a:ext>
            </a:extLst>
          </p:cNvPr>
          <p:cNvSpPr txBox="1"/>
          <p:nvPr/>
        </p:nvSpPr>
        <p:spPr>
          <a:xfrm>
            <a:off x="734637" y="33930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590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55C11-1474-4D7A-25E2-A309E1545F70}"/>
              </a:ext>
            </a:extLst>
          </p:cNvPr>
          <p:cNvSpPr txBox="1"/>
          <p:nvPr/>
        </p:nvSpPr>
        <p:spPr>
          <a:xfrm>
            <a:off x="4037024" y="20840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73DA8-E1A1-08E4-DB06-D632880AEED3}"/>
              </a:ext>
            </a:extLst>
          </p:cNvPr>
          <p:cNvSpPr txBox="1"/>
          <p:nvPr/>
        </p:nvSpPr>
        <p:spPr>
          <a:xfrm>
            <a:off x="5198988" y="55074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955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B95A7-338D-E6CC-A727-18D422C36757}"/>
              </a:ext>
            </a:extLst>
          </p:cNvPr>
          <p:cNvSpPr txBox="1"/>
          <p:nvPr/>
        </p:nvSpPr>
        <p:spPr>
          <a:xfrm>
            <a:off x="4271697" y="52110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905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D6C96-0B3E-C3AB-5F76-60F5FD3EAF54}"/>
              </a:ext>
            </a:extLst>
          </p:cNvPr>
          <p:cNvSpPr txBox="1"/>
          <p:nvPr/>
        </p:nvSpPr>
        <p:spPr>
          <a:xfrm>
            <a:off x="3344405" y="60319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1040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F589CE-42C6-B145-AFC7-45401D070D35}"/>
              </a:ext>
            </a:extLst>
          </p:cNvPr>
          <p:cNvSpPr txBox="1"/>
          <p:nvPr/>
        </p:nvSpPr>
        <p:spPr>
          <a:xfrm>
            <a:off x="2432984" y="64607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1124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FFBC5E-4A4B-691F-ED19-E832219291BE}"/>
              </a:ext>
            </a:extLst>
          </p:cNvPr>
          <p:cNvCxnSpPr>
            <a:cxnSpLocks/>
          </p:cNvCxnSpPr>
          <p:nvPr/>
        </p:nvCxnSpPr>
        <p:spPr>
          <a:xfrm>
            <a:off x="152400" y="6183468"/>
            <a:ext cx="11887199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14F4C01-E8D6-3933-DA3E-565B9550B447}"/>
              </a:ext>
            </a:extLst>
          </p:cNvPr>
          <p:cNvGrpSpPr/>
          <p:nvPr/>
        </p:nvGrpSpPr>
        <p:grpSpPr>
          <a:xfrm>
            <a:off x="2603629" y="5747108"/>
            <a:ext cx="360000" cy="362180"/>
            <a:chOff x="2603629" y="5747108"/>
            <a:chExt cx="360000" cy="36218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E4DD3667-8C9E-B38F-3387-C9AFD65F3016}"/>
                </a:ext>
              </a:extLst>
            </p:cNvPr>
            <p:cNvSpPr/>
            <p:nvPr/>
          </p:nvSpPr>
          <p:spPr>
            <a:xfrm>
              <a:off x="2603629" y="5747108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80CCCDCD-1028-CD26-1548-8A74ACAF4FC8}"/>
                </a:ext>
              </a:extLst>
            </p:cNvPr>
            <p:cNvSpPr/>
            <p:nvPr/>
          </p:nvSpPr>
          <p:spPr>
            <a:xfrm rot="10800000">
              <a:off x="2603629" y="5965288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4C1C74A-1C9B-5399-81C1-7C0C5B074AD8}"/>
              </a:ext>
            </a:extLst>
          </p:cNvPr>
          <p:cNvGrpSpPr/>
          <p:nvPr/>
        </p:nvGrpSpPr>
        <p:grpSpPr>
          <a:xfrm>
            <a:off x="5668032" y="5747108"/>
            <a:ext cx="360000" cy="362180"/>
            <a:chOff x="5668032" y="5736852"/>
            <a:chExt cx="360000" cy="36218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C70AEB23-288A-30C4-B56C-41203D9583CB}"/>
                </a:ext>
              </a:extLst>
            </p:cNvPr>
            <p:cNvSpPr/>
            <p:nvPr/>
          </p:nvSpPr>
          <p:spPr>
            <a:xfrm>
              <a:off x="5668032" y="5736852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047D21F6-C3E0-8A07-A27F-5B15682A0B40}"/>
                </a:ext>
              </a:extLst>
            </p:cNvPr>
            <p:cNvSpPr/>
            <p:nvPr/>
          </p:nvSpPr>
          <p:spPr>
            <a:xfrm rot="10800000">
              <a:off x="5668032" y="5955032"/>
              <a:ext cx="360000" cy="144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2F45A92-090D-2E51-FD52-88F62DB3B747}"/>
              </a:ext>
            </a:extLst>
          </p:cNvPr>
          <p:cNvGrpSpPr/>
          <p:nvPr/>
        </p:nvGrpSpPr>
        <p:grpSpPr>
          <a:xfrm>
            <a:off x="5933999" y="6271193"/>
            <a:ext cx="324000" cy="324000"/>
            <a:chOff x="5933999" y="6271193"/>
            <a:chExt cx="324000" cy="324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2FDA7A1-48E4-5A96-009E-517BAFF34A4F}"/>
                </a:ext>
              </a:extLst>
            </p:cNvPr>
            <p:cNvSpPr/>
            <p:nvPr/>
          </p:nvSpPr>
          <p:spPr>
            <a:xfrm>
              <a:off x="5933999" y="627119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65C50DC-FF80-0C86-D9AD-7821D2277E07}"/>
                </a:ext>
              </a:extLst>
            </p:cNvPr>
            <p:cNvSpPr/>
            <p:nvPr/>
          </p:nvSpPr>
          <p:spPr>
            <a:xfrm>
              <a:off x="6016271" y="6344374"/>
              <a:ext cx="54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8EB7A04-66B9-CD20-52AD-9A7CAD2FDC01}"/>
                </a:ext>
              </a:extLst>
            </p:cNvPr>
            <p:cNvSpPr/>
            <p:nvPr/>
          </p:nvSpPr>
          <p:spPr>
            <a:xfrm>
              <a:off x="6121730" y="6344382"/>
              <a:ext cx="54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1AB533-1BE0-7FF2-5527-FD441C3B691E}"/>
              </a:ext>
            </a:extLst>
          </p:cNvPr>
          <p:cNvGrpSpPr/>
          <p:nvPr/>
        </p:nvGrpSpPr>
        <p:grpSpPr>
          <a:xfrm>
            <a:off x="6347807" y="6261814"/>
            <a:ext cx="324000" cy="324000"/>
            <a:chOff x="5354936" y="5628823"/>
            <a:chExt cx="324000" cy="324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83CDD95-BDFA-C99F-5A2D-4C93F0D425D5}"/>
                </a:ext>
              </a:extLst>
            </p:cNvPr>
            <p:cNvSpPr/>
            <p:nvPr/>
          </p:nvSpPr>
          <p:spPr>
            <a:xfrm>
              <a:off x="5354936" y="562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EC5E8B5B-B644-53E8-4B03-0956270078C7}"/>
                </a:ext>
              </a:extLst>
            </p:cNvPr>
            <p:cNvSpPr/>
            <p:nvPr/>
          </p:nvSpPr>
          <p:spPr>
            <a:xfrm rot="5400000">
              <a:off x="5413942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7638B000-7644-C356-F294-CB3EBBEB33B6}"/>
                </a:ext>
              </a:extLst>
            </p:cNvPr>
            <p:cNvSpPr/>
            <p:nvPr/>
          </p:nvSpPr>
          <p:spPr>
            <a:xfrm rot="5400000">
              <a:off x="5483061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F013A2C-BC70-7EEB-ACFA-7795DEBDDBC3}"/>
              </a:ext>
            </a:extLst>
          </p:cNvPr>
          <p:cNvGrpSpPr/>
          <p:nvPr/>
        </p:nvGrpSpPr>
        <p:grpSpPr>
          <a:xfrm>
            <a:off x="5536712" y="6271193"/>
            <a:ext cx="324000" cy="324000"/>
            <a:chOff x="6264256" y="5718823"/>
            <a:chExt cx="324000" cy="324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66BF961-3793-8B8C-0C3C-9B3AAF24B2B3}"/>
                </a:ext>
              </a:extLst>
            </p:cNvPr>
            <p:cNvSpPr/>
            <p:nvPr/>
          </p:nvSpPr>
          <p:spPr>
            <a:xfrm>
              <a:off x="6264256" y="571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5FB6B236-C124-1BB6-9072-ACFE34F62A4E}"/>
                </a:ext>
              </a:extLst>
            </p:cNvPr>
            <p:cNvSpPr/>
            <p:nvPr/>
          </p:nvSpPr>
          <p:spPr>
            <a:xfrm rot="16200000">
              <a:off x="6282622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A0D32EA1-2FAD-7C8C-E40B-ADFDD147E9A9}"/>
                </a:ext>
              </a:extLst>
            </p:cNvPr>
            <p:cNvSpPr/>
            <p:nvPr/>
          </p:nvSpPr>
          <p:spPr>
            <a:xfrm rot="16200000">
              <a:off x="6351741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BF97C57-D009-6F0D-D891-E2763E61ED61}"/>
              </a:ext>
            </a:extLst>
          </p:cNvPr>
          <p:cNvSpPr txBox="1"/>
          <p:nvPr/>
        </p:nvSpPr>
        <p:spPr>
          <a:xfrm>
            <a:off x="3537286" y="254110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640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3A368A-6184-56FB-D1AA-5723363768E3}"/>
              </a:ext>
            </a:extLst>
          </p:cNvPr>
          <p:cNvSpPr txBox="1"/>
          <p:nvPr/>
        </p:nvSpPr>
        <p:spPr>
          <a:xfrm>
            <a:off x="2696981" y="53477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505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0BD069-EB76-F5BA-BFFF-27C4123D53BB}"/>
              </a:ext>
            </a:extLst>
          </p:cNvPr>
          <p:cNvSpPr txBox="1"/>
          <p:nvPr/>
        </p:nvSpPr>
        <p:spPr>
          <a:xfrm>
            <a:off x="5760982" y="3895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1024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902AB-F801-493A-12CD-FCE64EB3F019}"/>
              </a:ext>
            </a:extLst>
          </p:cNvPr>
          <p:cNvSpPr txBox="1"/>
          <p:nvPr/>
        </p:nvSpPr>
        <p:spPr>
          <a:xfrm>
            <a:off x="8108937" y="25361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1408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15FF53-C684-4C02-4D3D-254519BF1379}"/>
              </a:ext>
            </a:extLst>
          </p:cNvPr>
          <p:cNvSpPr txBox="1"/>
          <p:nvPr/>
        </p:nvSpPr>
        <p:spPr>
          <a:xfrm>
            <a:off x="11611872" y="23025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2018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93A35B1-D7EF-3AF5-8BA5-93FBAF60C935}"/>
              </a:ext>
            </a:extLst>
          </p:cNvPr>
          <p:cNvCxnSpPr>
            <a:cxnSpLocks/>
          </p:cNvCxnSpPr>
          <p:nvPr/>
        </p:nvCxnSpPr>
        <p:spPr>
          <a:xfrm>
            <a:off x="8372424" y="2008280"/>
            <a:ext cx="366717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B878B5D-43DF-3D47-2379-5E8606BAD061}"/>
              </a:ext>
            </a:extLst>
          </p:cNvPr>
          <p:cNvSpPr txBox="1"/>
          <p:nvPr/>
        </p:nvSpPr>
        <p:spPr>
          <a:xfrm>
            <a:off x="9030798" y="18076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336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F064688-2B49-3937-8FE4-A6E74C0CA795}"/>
              </a:ext>
            </a:extLst>
          </p:cNvPr>
          <p:cNvGrpSpPr/>
          <p:nvPr/>
        </p:nvGrpSpPr>
        <p:grpSpPr>
          <a:xfrm>
            <a:off x="4470691" y="4670358"/>
            <a:ext cx="324000" cy="324000"/>
            <a:chOff x="5240311" y="5203758"/>
            <a:chExt cx="324000" cy="32400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FAEE7FB-B54B-C0F7-3860-8B7680C131C1}"/>
                </a:ext>
              </a:extLst>
            </p:cNvPr>
            <p:cNvSpPr/>
            <p:nvPr/>
          </p:nvSpPr>
          <p:spPr>
            <a:xfrm>
              <a:off x="5240311" y="5203758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1DAB29B1-3CB1-C42E-A5BB-4A135475325F}"/>
                </a:ext>
              </a:extLst>
            </p:cNvPr>
            <p:cNvSpPr/>
            <p:nvPr/>
          </p:nvSpPr>
          <p:spPr>
            <a:xfrm rot="5400000">
              <a:off x="5322645" y="5281736"/>
              <a:ext cx="193623" cy="168044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6BAE34-F69D-4856-36DE-A9D65901F445}"/>
              </a:ext>
            </a:extLst>
          </p:cNvPr>
          <p:cNvGrpSpPr/>
          <p:nvPr/>
        </p:nvGrpSpPr>
        <p:grpSpPr>
          <a:xfrm>
            <a:off x="5354936" y="5628823"/>
            <a:ext cx="324000" cy="324000"/>
            <a:chOff x="5354936" y="5628823"/>
            <a:chExt cx="324000" cy="3240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2021B7E-8D96-212F-B2E5-AF10240861A5}"/>
                </a:ext>
              </a:extLst>
            </p:cNvPr>
            <p:cNvSpPr/>
            <p:nvPr/>
          </p:nvSpPr>
          <p:spPr>
            <a:xfrm>
              <a:off x="5354936" y="562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4E11BAB-B1F8-3520-4A0F-5A2022EA2478}"/>
                </a:ext>
              </a:extLst>
            </p:cNvPr>
            <p:cNvSpPr/>
            <p:nvPr/>
          </p:nvSpPr>
          <p:spPr>
            <a:xfrm rot="5400000">
              <a:off x="5413942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3BE9DD0-B31E-7657-281F-A00945565B97}"/>
                </a:ext>
              </a:extLst>
            </p:cNvPr>
            <p:cNvSpPr/>
            <p:nvPr/>
          </p:nvSpPr>
          <p:spPr>
            <a:xfrm rot="5400000">
              <a:off x="5483061" y="571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0E3E11-864B-565F-A5D0-8732C62933E3}"/>
              </a:ext>
            </a:extLst>
          </p:cNvPr>
          <p:cNvGrpSpPr/>
          <p:nvPr/>
        </p:nvGrpSpPr>
        <p:grpSpPr>
          <a:xfrm>
            <a:off x="6264256" y="5718823"/>
            <a:ext cx="324000" cy="324000"/>
            <a:chOff x="6264256" y="5718823"/>
            <a:chExt cx="324000" cy="324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010FBED-F40A-9AF4-6D67-371FA3976531}"/>
                </a:ext>
              </a:extLst>
            </p:cNvPr>
            <p:cNvSpPr/>
            <p:nvPr/>
          </p:nvSpPr>
          <p:spPr>
            <a:xfrm>
              <a:off x="6264256" y="571882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094C5F00-B9D7-4A29-6958-1F6071D2082B}"/>
                </a:ext>
              </a:extLst>
            </p:cNvPr>
            <p:cNvSpPr/>
            <p:nvPr/>
          </p:nvSpPr>
          <p:spPr>
            <a:xfrm rot="16200000">
              <a:off x="6282622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B104763A-FD3A-274E-7249-EFBB53B9B355}"/>
                </a:ext>
              </a:extLst>
            </p:cNvPr>
            <p:cNvSpPr/>
            <p:nvPr/>
          </p:nvSpPr>
          <p:spPr>
            <a:xfrm rot="16200000">
              <a:off x="6351741" y="5808823"/>
              <a:ext cx="180000" cy="144000"/>
            </a:xfrm>
            <a:prstGeom prst="triangle">
              <a:avLst>
                <a:gd name="adj" fmla="val 490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2C7A7C0-8F27-CF03-0B0C-88C9EB89DE58}"/>
              </a:ext>
            </a:extLst>
          </p:cNvPr>
          <p:cNvSpPr/>
          <p:nvPr/>
        </p:nvSpPr>
        <p:spPr>
          <a:xfrm>
            <a:off x="2571690" y="4764793"/>
            <a:ext cx="324000" cy="324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rgbClr val="322E8A"/>
              </a:gs>
              <a:gs pos="21000">
                <a:srgbClr val="3E45F4"/>
              </a:gs>
              <a:gs pos="70000">
                <a:srgbClr val="3E45F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C665CB-1E63-E9A7-7B2D-9C99E3ED83AF}"/>
              </a:ext>
            </a:extLst>
          </p:cNvPr>
          <p:cNvGrpSpPr/>
          <p:nvPr/>
        </p:nvGrpSpPr>
        <p:grpSpPr>
          <a:xfrm>
            <a:off x="3313782" y="5249716"/>
            <a:ext cx="351379" cy="324000"/>
            <a:chOff x="3313782" y="5249716"/>
            <a:chExt cx="351379" cy="324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B59396-17DF-0980-EEAB-CAE7FC8966D3}"/>
                </a:ext>
              </a:extLst>
            </p:cNvPr>
            <p:cNvSpPr/>
            <p:nvPr/>
          </p:nvSpPr>
          <p:spPr>
            <a:xfrm>
              <a:off x="3327471" y="5249716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0EC1F193-20CB-ADE7-4B8F-5618B39C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8" r="13129" b="12741"/>
            <a:stretch/>
          </p:blipFill>
          <p:spPr>
            <a:xfrm>
              <a:off x="3356350" y="5253990"/>
              <a:ext cx="258961" cy="2940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8639A9-BF50-AF06-9A3E-A97C79FDB8CF}"/>
                </a:ext>
              </a:extLst>
            </p:cNvPr>
            <p:cNvSpPr txBox="1"/>
            <p:nvPr/>
          </p:nvSpPr>
          <p:spPr>
            <a:xfrm>
              <a:off x="3313782" y="5288568"/>
              <a:ext cx="3513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60</a:t>
              </a:r>
              <a:endParaRPr lang="ko-KR" altLang="en-US" sz="10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pic>
        <p:nvPicPr>
          <p:cNvPr id="20" name="그림 19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3DF79882-9BEC-24D2-1F96-B96313454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13129" b="12741"/>
          <a:stretch/>
        </p:blipFill>
        <p:spPr>
          <a:xfrm>
            <a:off x="2630545" y="5067513"/>
            <a:ext cx="285292" cy="324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88D01D-6EE7-DABE-E02C-8181E47D2B84}"/>
              </a:ext>
            </a:extLst>
          </p:cNvPr>
          <p:cNvGrpSpPr/>
          <p:nvPr/>
        </p:nvGrpSpPr>
        <p:grpSpPr>
          <a:xfrm>
            <a:off x="2630035" y="5624549"/>
            <a:ext cx="351379" cy="324000"/>
            <a:chOff x="2630035" y="5624549"/>
            <a:chExt cx="351379" cy="324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DF3828-B0D7-1DDD-82B1-875A61CB0D97}"/>
                </a:ext>
              </a:extLst>
            </p:cNvPr>
            <p:cNvSpPr/>
            <p:nvPr/>
          </p:nvSpPr>
          <p:spPr>
            <a:xfrm>
              <a:off x="2643724" y="5624549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EE721D1B-FC2C-32EB-2F3F-F6F24B8F2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38" r="13129" b="12741"/>
            <a:stretch/>
          </p:blipFill>
          <p:spPr>
            <a:xfrm flipH="1">
              <a:off x="2672603" y="5628823"/>
              <a:ext cx="258961" cy="2940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144173-36A9-468B-42CD-A21AA3361A77}"/>
                </a:ext>
              </a:extLst>
            </p:cNvPr>
            <p:cNvSpPr txBox="1"/>
            <p:nvPr/>
          </p:nvSpPr>
          <p:spPr>
            <a:xfrm>
              <a:off x="2630035" y="5663401"/>
              <a:ext cx="3513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60</a:t>
              </a:r>
              <a:endParaRPr lang="ko-KR" altLang="en-US" sz="10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159774-4BA1-55A6-D9EF-BE5DD2E2132E}"/>
              </a:ext>
            </a:extLst>
          </p:cNvPr>
          <p:cNvGrpSpPr/>
          <p:nvPr/>
        </p:nvGrpSpPr>
        <p:grpSpPr>
          <a:xfrm>
            <a:off x="7181696" y="4905513"/>
            <a:ext cx="324000" cy="324000"/>
            <a:chOff x="7181696" y="4905513"/>
            <a:chExt cx="324000" cy="32400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44D3621-C844-2695-9D25-F76898FB2388}"/>
                </a:ext>
              </a:extLst>
            </p:cNvPr>
            <p:cNvSpPr/>
            <p:nvPr/>
          </p:nvSpPr>
          <p:spPr>
            <a:xfrm>
              <a:off x="7181696" y="490551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322E8A"/>
                </a:gs>
                <a:gs pos="21000">
                  <a:srgbClr val="3E45F4"/>
                </a:gs>
                <a:gs pos="70000">
                  <a:srgbClr val="3E45F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그림 28" descr="상징, 로고, 폰트, 그래픽이(가) 표시된 사진&#10;&#10;자동 생성된 설명">
              <a:extLst>
                <a:ext uri="{FF2B5EF4-FFF2-40B4-BE49-F238E27FC236}">
                  <a16:creationId xmlns:a16="http://schemas.microsoft.com/office/drawing/2014/main" id="{9896020A-F97E-0211-D26C-C095E7386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7496" y="4920465"/>
              <a:ext cx="292401" cy="29409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F56C7D0-4D96-04D1-90B6-93CF49770DDE}"/>
              </a:ext>
            </a:extLst>
          </p:cNvPr>
          <p:cNvSpPr txBox="1"/>
          <p:nvPr/>
        </p:nvSpPr>
        <p:spPr>
          <a:xfrm>
            <a:off x="3665161" y="194201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Prize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9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126</Words>
  <Application>Microsoft Office PowerPoint</Application>
  <PresentationFormat>와이드스크린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나눔고딕</vt:lpstr>
      <vt:lpstr>나눔고딕OTF ExtraBold</vt:lpstr>
      <vt:lpstr>나눔스퀘어OTF Bold</vt:lpstr>
      <vt:lpstr>나눔스퀘어OTF ExtraBold</vt:lpstr>
      <vt:lpstr>나눔스퀘어OTF_ac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18</cp:revision>
  <dcterms:created xsi:type="dcterms:W3CDTF">2023-12-12T11:43:57Z</dcterms:created>
  <dcterms:modified xsi:type="dcterms:W3CDTF">2024-04-01T05:19:00Z</dcterms:modified>
</cp:coreProperties>
</file>