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45F4"/>
    <a:srgbClr val="3E45F4"/>
    <a:srgbClr val="5845F4"/>
    <a:srgbClr val="5845C7"/>
    <a:srgbClr val="1414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9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53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03CCB-1C53-30DF-3F78-A51364B70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283C80-F264-1923-AFE9-3491403CC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93F74-E963-1655-66D8-1E3EFE56D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855366-55BB-EE98-756D-722706556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A5E91F-AE20-7DCB-34B4-00196EF7A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316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117D6-0719-D3C8-1A57-F9F384E9E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A346EB-0B84-A164-C5F6-834828B20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470D7F-6125-17BE-1D71-2DAEB44FF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A4EADE-D7C5-EFB5-F1DE-751CA055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7F2D07-A760-6DC7-CEAC-986ED23C3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24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9BB56A-F17A-0EEC-4D5B-EA78AF04E6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B11150-C14D-F8F0-047A-851826A3E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F3A6B1-20CB-5B0E-80CF-E1C32BAA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A33180-050B-42F6-1E6E-3D87BB9F6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E39976-37F8-0D36-2FE9-5E6AD87A9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214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4019E-A96D-F802-1BD4-354AF1056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B29C28-D1FA-60DD-B874-D4FD01B98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E8DB6B-CE17-B2ED-923D-CA340C125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2B6F9F-C3FD-0711-A6AA-DC55FB1F2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4F1034-205C-2C35-A0A6-F680A843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277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492F73-45C8-AFF1-1EA9-7656B50AA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AABD60-4152-395A-80A0-9D5DEC9D2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EE4ECD-9462-4FFC-2D6F-F77D6D5F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BD3996-FF86-4AE6-980D-26D09FEED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CC22DE-746C-C8FF-319D-4D3906814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8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9AAC4-0990-3B2D-9832-596BA771B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0F3ACB-75D2-400C-91F4-C8EC5FCB1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574276-BEBE-1971-485D-39E90863C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40063C-C839-81C3-871C-3514D0A7E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315FC3-9DF3-6D9F-9C50-09467934E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45EE2B-84C2-1CB1-F569-40E91D082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59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A7DE45-10F8-D1D1-6F85-4AF35A815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6CDADC-139B-64AB-E897-8565DE6AB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A18F3E-A31A-33CE-1398-EA36DB245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2B3933-801D-2760-5ED5-C8089F236C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6D459C-4E97-B116-80EB-656FED18D4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271674-3AA6-CA0D-2874-A2B207F95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7E3385-EF4F-6009-AB6B-455F6312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FC0BD0-AF3D-25D1-411B-3FAD8487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858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84CC1-2DCD-7CBF-574C-E4899E225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CD8ED6-5407-4351-02F2-B31EBA79A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B1A517-6C57-BA47-B29F-31A6C03A9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5D9B48-FAF6-9A9F-6401-B34F834A5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590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9ECC8A-9273-0A90-53F7-6363A05A0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4EE8C7D-9CF4-E19B-3C7C-724FC8116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0831E2-A473-F04A-F505-930CC6E4E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882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E852B1-5511-E996-5D6B-786105F0E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29D268-EF0B-0032-293C-F848FA3A8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8FCF12-0AC7-4692-2A9F-15A618742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C5B1DA-1514-F3A6-5C8A-1DAAB4BE4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C6C2D7-57B0-7327-C8EB-7EBD883FA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190D5C-AF07-498F-9F6C-9C76E90DC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2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B2F8A1-36DF-15C2-4438-580B8B916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1137F1-6523-D05F-6D19-BDD3FB8B47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ED75A6-C593-6767-C472-1C55CF69D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3D003C-19AD-B92D-1DAF-D813A9C27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D882A3-24C0-978F-B5DE-ED6D587AC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DDE3FB-A861-9F8E-5A0C-D1562FAD8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026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A7B93D-0E50-4C6D-8D2D-32D7EE08A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6FC4D2-DD9B-9B67-5769-A73BD8458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E5C128-3CDA-D15C-11C0-C1EF192AA4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90204-D5CC-447F-9E5C-0AEC58959EFD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AA6516-B4E7-087E-1AEB-6A4F1E080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1E7E0E-E157-A993-B13B-2532AEDDB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5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B1DF496-6EB6-175A-45B5-56A62E62AE39}"/>
              </a:ext>
            </a:extLst>
          </p:cNvPr>
          <p:cNvSpPr txBox="1"/>
          <p:nvPr/>
        </p:nvSpPr>
        <p:spPr>
          <a:xfrm>
            <a:off x="3484548" y="1008989"/>
            <a:ext cx="522290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800" spc="12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00:00</a:t>
            </a:r>
            <a:endParaRPr lang="ko-KR" altLang="en-US" sz="13800" spc="12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B3A14B-98B3-0998-FCDD-27700B53875A}"/>
              </a:ext>
            </a:extLst>
          </p:cNvPr>
          <p:cNvSpPr txBox="1"/>
          <p:nvPr/>
        </p:nvSpPr>
        <p:spPr>
          <a:xfrm>
            <a:off x="5117045" y="445417"/>
            <a:ext cx="19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Title of the timer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9D700C-8852-9581-4AE7-B09E6F603EC4}"/>
              </a:ext>
            </a:extLst>
          </p:cNvPr>
          <p:cNvSpPr txBox="1"/>
          <p:nvPr/>
        </p:nvSpPr>
        <p:spPr>
          <a:xfrm>
            <a:off x="5470668" y="3353009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Level NN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6B489A-B094-30B8-BFB3-C95C4A37F536}"/>
              </a:ext>
            </a:extLst>
          </p:cNvPr>
          <p:cNvSpPr txBox="1"/>
          <p:nvPr/>
        </p:nvSpPr>
        <p:spPr>
          <a:xfrm>
            <a:off x="4261203" y="3815257"/>
            <a:ext cx="3669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Blinds			0,000 / 0,000</a:t>
            </a:r>
            <a:endParaRPr lang="ko-KR" altLang="en-US" sz="2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49A916A-1325-E51B-C384-A2B1FA84AFB7}"/>
              </a:ext>
            </a:extLst>
          </p:cNvPr>
          <p:cNvSpPr/>
          <p:nvPr/>
        </p:nvSpPr>
        <p:spPr>
          <a:xfrm>
            <a:off x="2848304" y="1039106"/>
            <a:ext cx="6495393" cy="21557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2BE6B1-3861-9763-E942-B0B1616AEA8B}"/>
              </a:ext>
            </a:extLst>
          </p:cNvPr>
          <p:cNvSpPr/>
          <p:nvPr/>
        </p:nvSpPr>
        <p:spPr>
          <a:xfrm>
            <a:off x="3691234" y="3753119"/>
            <a:ext cx="4809532" cy="9387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51A679-3275-266C-0E0F-4BAFDE73D6B0}"/>
              </a:ext>
            </a:extLst>
          </p:cNvPr>
          <p:cNvSpPr txBox="1"/>
          <p:nvPr/>
        </p:nvSpPr>
        <p:spPr>
          <a:xfrm>
            <a:off x="4269217" y="4223521"/>
            <a:ext cx="3653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BB Ante			0,000</a:t>
            </a:r>
            <a:endParaRPr lang="ko-KR" altLang="en-US" sz="2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A5B186-5CA1-A8BF-1A8C-20BB387A03F5}"/>
              </a:ext>
            </a:extLst>
          </p:cNvPr>
          <p:cNvSpPr/>
          <p:nvPr/>
        </p:nvSpPr>
        <p:spPr>
          <a:xfrm>
            <a:off x="4893618" y="5145797"/>
            <a:ext cx="2404765" cy="9387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62D936-C9B3-B794-38A4-226163821924}"/>
              </a:ext>
            </a:extLst>
          </p:cNvPr>
          <p:cNvSpPr txBox="1"/>
          <p:nvPr/>
        </p:nvSpPr>
        <p:spPr>
          <a:xfrm>
            <a:off x="5577043" y="4787566"/>
            <a:ext cx="1037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Next Level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221F91-9ABA-5441-8622-096EF289400B}"/>
              </a:ext>
            </a:extLst>
          </p:cNvPr>
          <p:cNvSpPr txBox="1"/>
          <p:nvPr/>
        </p:nvSpPr>
        <p:spPr>
          <a:xfrm>
            <a:off x="4968126" y="5286509"/>
            <a:ext cx="2255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Blinds		0,000 / 0,000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C0C7AC-C8FF-FB9B-2711-F4CAB7D5C2B7}"/>
              </a:ext>
            </a:extLst>
          </p:cNvPr>
          <p:cNvSpPr txBox="1"/>
          <p:nvPr/>
        </p:nvSpPr>
        <p:spPr>
          <a:xfrm>
            <a:off x="4980149" y="5644740"/>
            <a:ext cx="1598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BB Ante		0,000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D1D501F-AA62-F3CE-C767-F367887A158E}"/>
              </a:ext>
            </a:extLst>
          </p:cNvPr>
          <p:cNvGrpSpPr/>
          <p:nvPr/>
        </p:nvGrpSpPr>
        <p:grpSpPr>
          <a:xfrm>
            <a:off x="5970000" y="6314610"/>
            <a:ext cx="252000" cy="252000"/>
            <a:chOff x="5970000" y="6314610"/>
            <a:chExt cx="252000" cy="252000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3261D173-857B-CFF3-3B2C-E980D54A1DBB}"/>
                </a:ext>
              </a:extLst>
            </p:cNvPr>
            <p:cNvSpPr/>
            <p:nvPr/>
          </p:nvSpPr>
          <p:spPr>
            <a:xfrm>
              <a:off x="5970000" y="6314610"/>
              <a:ext cx="252000" cy="252000"/>
            </a:xfrm>
            <a:prstGeom prst="ellipse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1E34BFD6-F53C-8077-9396-E835490FB026}"/>
                </a:ext>
              </a:extLst>
            </p:cNvPr>
            <p:cNvGrpSpPr/>
            <p:nvPr/>
          </p:nvGrpSpPr>
          <p:grpSpPr>
            <a:xfrm>
              <a:off x="6035493" y="6391936"/>
              <a:ext cx="121529" cy="97348"/>
              <a:chOff x="4521551" y="5612909"/>
              <a:chExt cx="386235" cy="324000"/>
            </a:xfrm>
            <a:solidFill>
              <a:schemeClr val="bg1">
                <a:lumMod val="75000"/>
              </a:schemeClr>
            </a:solidFill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B15BB3D-6633-EC99-B252-84C9C108A255}"/>
                  </a:ext>
                </a:extLst>
              </p:cNvPr>
              <p:cNvSpPr/>
              <p:nvPr/>
            </p:nvSpPr>
            <p:spPr>
              <a:xfrm>
                <a:off x="4521551" y="5612909"/>
                <a:ext cx="122931" cy="324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692AFEE-3A6E-D870-B8C0-2AE4BF35A106}"/>
                  </a:ext>
                </a:extLst>
              </p:cNvPr>
              <p:cNvSpPr/>
              <p:nvPr/>
            </p:nvSpPr>
            <p:spPr>
              <a:xfrm>
                <a:off x="4784855" y="5612909"/>
                <a:ext cx="122931" cy="324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DCF0A860-A76A-61C4-8B3D-4A3F45B73722}"/>
              </a:ext>
            </a:extLst>
          </p:cNvPr>
          <p:cNvSpPr/>
          <p:nvPr/>
        </p:nvSpPr>
        <p:spPr>
          <a:xfrm rot="5400000">
            <a:off x="7644000" y="6314610"/>
            <a:ext cx="252000" cy="2520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811737D7-1215-62B5-2965-ACF4BBEF49ED}"/>
              </a:ext>
            </a:extLst>
          </p:cNvPr>
          <p:cNvSpPr/>
          <p:nvPr/>
        </p:nvSpPr>
        <p:spPr>
          <a:xfrm rot="16200000">
            <a:off x="4296000" y="6314610"/>
            <a:ext cx="252000" cy="2520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A2DD769-C855-9DA6-D27C-B19905CC810E}"/>
              </a:ext>
            </a:extLst>
          </p:cNvPr>
          <p:cNvGrpSpPr/>
          <p:nvPr/>
        </p:nvGrpSpPr>
        <p:grpSpPr>
          <a:xfrm>
            <a:off x="610204" y="1728055"/>
            <a:ext cx="1368323" cy="673013"/>
            <a:chOff x="82891" y="611801"/>
            <a:chExt cx="1368323" cy="67301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CB52536-7A9A-1E82-8DBA-13B249DD18AC}"/>
                </a:ext>
              </a:extLst>
            </p:cNvPr>
            <p:cNvSpPr txBox="1"/>
            <p:nvPr/>
          </p:nvSpPr>
          <p:spPr>
            <a:xfrm>
              <a:off x="82891" y="611801"/>
              <a:ext cx="13683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Average Chips</a:t>
              </a:r>
              <a:endParaRPr lang="ko-KR" altLang="en-US" sz="1400" b="1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224C0C2-87AC-F2A2-4172-5F0954A67446}"/>
                </a:ext>
              </a:extLst>
            </p:cNvPr>
            <p:cNvSpPr txBox="1"/>
            <p:nvPr/>
          </p:nvSpPr>
          <p:spPr>
            <a:xfrm>
              <a:off x="82891" y="915482"/>
              <a:ext cx="995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000,000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9DD2D44-33EB-5721-85B2-7522DE678B45}"/>
              </a:ext>
            </a:extLst>
          </p:cNvPr>
          <p:cNvGrpSpPr/>
          <p:nvPr/>
        </p:nvGrpSpPr>
        <p:grpSpPr>
          <a:xfrm>
            <a:off x="610204" y="756000"/>
            <a:ext cx="752129" cy="673013"/>
            <a:chOff x="390985" y="603600"/>
            <a:chExt cx="752129" cy="67301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4000F96-A8BB-DBBC-F6A6-879B47211095}"/>
                </a:ext>
              </a:extLst>
            </p:cNvPr>
            <p:cNvSpPr txBox="1"/>
            <p:nvPr/>
          </p:nvSpPr>
          <p:spPr>
            <a:xfrm>
              <a:off x="390985" y="603600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Players</a:t>
              </a:r>
              <a:endParaRPr lang="ko-KR" altLang="en-US" sz="14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31FE29A-0965-7541-10CD-A3908A1C0F98}"/>
                </a:ext>
              </a:extLst>
            </p:cNvPr>
            <p:cNvSpPr txBox="1"/>
            <p:nvPr/>
          </p:nvSpPr>
          <p:spPr>
            <a:xfrm>
              <a:off x="390985" y="907281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000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2BC926D-E411-4ECB-0E66-AD2913B16CBF}"/>
              </a:ext>
            </a:extLst>
          </p:cNvPr>
          <p:cNvGrpSpPr/>
          <p:nvPr/>
        </p:nvGrpSpPr>
        <p:grpSpPr>
          <a:xfrm>
            <a:off x="610204" y="4644218"/>
            <a:ext cx="1329211" cy="673013"/>
            <a:chOff x="102444" y="603600"/>
            <a:chExt cx="1329211" cy="67301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29BD33F-7D83-290E-8074-2665614AE94C}"/>
                </a:ext>
              </a:extLst>
            </p:cNvPr>
            <p:cNvSpPr txBox="1"/>
            <p:nvPr/>
          </p:nvSpPr>
          <p:spPr>
            <a:xfrm>
              <a:off x="102444" y="603600"/>
              <a:ext cx="1329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Starting Stack</a:t>
              </a:r>
              <a:endParaRPr lang="ko-KR" altLang="en-US" sz="14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844A9FD-2AA3-7FD1-047A-CEA370098C5F}"/>
                </a:ext>
              </a:extLst>
            </p:cNvPr>
            <p:cNvSpPr txBox="1"/>
            <p:nvPr/>
          </p:nvSpPr>
          <p:spPr>
            <a:xfrm>
              <a:off x="102444" y="907281"/>
              <a:ext cx="995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000,000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A7B05E2-0D52-6FFE-6F5F-533997CDF8B3}"/>
              </a:ext>
            </a:extLst>
          </p:cNvPr>
          <p:cNvGrpSpPr/>
          <p:nvPr/>
        </p:nvGrpSpPr>
        <p:grpSpPr>
          <a:xfrm>
            <a:off x="610204" y="3672163"/>
            <a:ext cx="745718" cy="673013"/>
            <a:chOff x="390985" y="603600"/>
            <a:chExt cx="745718" cy="67301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883DCF-EA24-C1C3-5718-524CE8E01372}"/>
                </a:ext>
              </a:extLst>
            </p:cNvPr>
            <p:cNvSpPr txBox="1"/>
            <p:nvPr/>
          </p:nvSpPr>
          <p:spPr>
            <a:xfrm>
              <a:off x="390985" y="603600"/>
              <a:ext cx="7457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Entries</a:t>
              </a:r>
              <a:endParaRPr lang="ko-KR" altLang="en-US" sz="14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154E924-690E-2C69-CD1C-19CB9CD6587E}"/>
                </a:ext>
              </a:extLst>
            </p:cNvPr>
            <p:cNvSpPr txBox="1"/>
            <p:nvPr/>
          </p:nvSpPr>
          <p:spPr>
            <a:xfrm>
              <a:off x="390985" y="907281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000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84D96696-C1D7-535E-A21A-619DA8EDF29F}"/>
              </a:ext>
            </a:extLst>
          </p:cNvPr>
          <p:cNvSpPr/>
          <p:nvPr/>
        </p:nvSpPr>
        <p:spPr>
          <a:xfrm>
            <a:off x="6060000" y="3393000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60C239A-C9AC-A16C-88E4-519EE64C38E9}"/>
              </a:ext>
            </a:extLst>
          </p:cNvPr>
          <p:cNvGrpSpPr/>
          <p:nvPr/>
        </p:nvGrpSpPr>
        <p:grpSpPr>
          <a:xfrm>
            <a:off x="610204" y="2700109"/>
            <a:ext cx="1226619" cy="673013"/>
            <a:chOff x="13478" y="603600"/>
            <a:chExt cx="1226619" cy="67301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F63F996-6333-A31C-386C-7ACDE8DDA047}"/>
                </a:ext>
              </a:extLst>
            </p:cNvPr>
            <p:cNvSpPr txBox="1"/>
            <p:nvPr/>
          </p:nvSpPr>
          <p:spPr>
            <a:xfrm>
              <a:off x="13478" y="603600"/>
              <a:ext cx="12266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Chips in play</a:t>
              </a:r>
              <a:endParaRPr lang="ko-KR" altLang="en-US" sz="14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C75BD73-613B-2EFA-B145-27BCDFCEE793}"/>
                </a:ext>
              </a:extLst>
            </p:cNvPr>
            <p:cNvSpPr txBox="1"/>
            <p:nvPr/>
          </p:nvSpPr>
          <p:spPr>
            <a:xfrm>
              <a:off x="13478" y="907281"/>
              <a:ext cx="1173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0,000,000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8526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B867AD-8161-6D05-9590-7A3DEDFB604A}"/>
              </a:ext>
            </a:extLst>
          </p:cNvPr>
          <p:cNvSpPr txBox="1"/>
          <p:nvPr/>
        </p:nvSpPr>
        <p:spPr>
          <a:xfrm>
            <a:off x="3252914" y="186029"/>
            <a:ext cx="56861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Blind Settings</a:t>
            </a:r>
            <a:endParaRPr lang="ko-KR" altLang="en-US" sz="66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2" name="그림 1" descr="블랙, 어둠이(가) 표시된 사진&#10;&#10;자동 생성된 설명">
            <a:extLst>
              <a:ext uri="{FF2B5EF4-FFF2-40B4-BE49-F238E27FC236}">
                <a16:creationId xmlns:a16="http://schemas.microsoft.com/office/drawing/2014/main" id="{3766B934-D2DF-B3C4-48A8-09441AA5A4E0}"/>
              </a:ext>
            </a:extLst>
          </p:cNvPr>
          <p:cNvPicPr>
            <a:picLocks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0" t="13976" r="23396" b="28183"/>
          <a:stretch/>
        </p:blipFill>
        <p:spPr>
          <a:xfrm>
            <a:off x="10925153" y="5713727"/>
            <a:ext cx="900000" cy="900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68F80C6-4EBF-6BE0-036E-7A9780E964BC}"/>
              </a:ext>
            </a:extLst>
          </p:cNvPr>
          <p:cNvSpPr/>
          <p:nvPr/>
        </p:nvSpPr>
        <p:spPr>
          <a:xfrm>
            <a:off x="1236017" y="1015299"/>
            <a:ext cx="170267" cy="3972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블랙, 어둠이(가) 표시된 사진&#10;&#10;자동 생성된 설명">
            <a:extLst>
              <a:ext uri="{FF2B5EF4-FFF2-40B4-BE49-F238E27FC236}">
                <a16:creationId xmlns:a16="http://schemas.microsoft.com/office/drawing/2014/main" id="{75B138D4-6B81-FFE7-A7DD-93662C56C9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0" t="13976" r="23396" b="28183"/>
          <a:stretch/>
        </p:blipFill>
        <p:spPr>
          <a:xfrm>
            <a:off x="1236017" y="2201333"/>
            <a:ext cx="317189" cy="34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98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4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BEBB947-1B67-6A97-567C-2CCB8ADE7972}"/>
              </a:ext>
            </a:extLst>
          </p:cNvPr>
          <p:cNvSpPr/>
          <p:nvPr/>
        </p:nvSpPr>
        <p:spPr>
          <a:xfrm>
            <a:off x="152401" y="172720"/>
            <a:ext cx="11887199" cy="651256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232F2A-57FA-1348-0AC9-A0C301E03D40}"/>
              </a:ext>
            </a:extLst>
          </p:cNvPr>
          <p:cNvSpPr/>
          <p:nvPr/>
        </p:nvSpPr>
        <p:spPr>
          <a:xfrm>
            <a:off x="152400" y="172720"/>
            <a:ext cx="11887199" cy="88392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D662B3F-637B-A155-D131-B4D3CE8D14C8}"/>
              </a:ext>
            </a:extLst>
          </p:cNvPr>
          <p:cNvCxnSpPr>
            <a:cxnSpLocks/>
          </p:cNvCxnSpPr>
          <p:nvPr/>
        </p:nvCxnSpPr>
        <p:spPr>
          <a:xfrm>
            <a:off x="152400" y="1635760"/>
            <a:ext cx="11887199" cy="0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91ED0D-FCDF-106D-A91A-5E63A1DF668E}"/>
              </a:ext>
            </a:extLst>
          </p:cNvPr>
          <p:cNvSpPr txBox="1"/>
          <p:nvPr/>
        </p:nvSpPr>
        <p:spPr>
          <a:xfrm>
            <a:off x="3819576" y="1107440"/>
            <a:ext cx="4552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HIGH ROLLER - $10K NLH</a:t>
            </a:r>
            <a:endParaRPr lang="ko-KR" altLang="en-US" sz="2800" dirty="0">
              <a:solidFill>
                <a:schemeClr val="bg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5780AD7-C952-261C-986A-B85541D664F6}"/>
              </a:ext>
            </a:extLst>
          </p:cNvPr>
          <p:cNvCxnSpPr>
            <a:cxnSpLocks/>
          </p:cNvCxnSpPr>
          <p:nvPr/>
        </p:nvCxnSpPr>
        <p:spPr>
          <a:xfrm flipV="1">
            <a:off x="3819576" y="1630660"/>
            <a:ext cx="0" cy="1881312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F0C9561-99C4-FF8A-5247-C96E5494C95A}"/>
              </a:ext>
            </a:extLst>
          </p:cNvPr>
          <p:cNvCxnSpPr>
            <a:cxnSpLocks/>
          </p:cNvCxnSpPr>
          <p:nvPr/>
        </p:nvCxnSpPr>
        <p:spPr>
          <a:xfrm flipV="1">
            <a:off x="8372424" y="1630660"/>
            <a:ext cx="1" cy="1881312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BBFFE96-0153-4856-6D78-4503880E1A40}"/>
              </a:ext>
            </a:extLst>
          </p:cNvPr>
          <p:cNvCxnSpPr>
            <a:cxnSpLocks/>
          </p:cNvCxnSpPr>
          <p:nvPr/>
        </p:nvCxnSpPr>
        <p:spPr>
          <a:xfrm>
            <a:off x="152400" y="3511972"/>
            <a:ext cx="11887199" cy="0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4CFC1E6-C61A-EE89-DA25-FFB24C8B5B19}"/>
              </a:ext>
            </a:extLst>
          </p:cNvPr>
          <p:cNvCxnSpPr>
            <a:cxnSpLocks/>
          </p:cNvCxnSpPr>
          <p:nvPr/>
        </p:nvCxnSpPr>
        <p:spPr>
          <a:xfrm>
            <a:off x="3819575" y="2228426"/>
            <a:ext cx="4552849" cy="0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7F9ED13-2C2D-5D20-6C06-A2EF5A425176}"/>
              </a:ext>
            </a:extLst>
          </p:cNvPr>
          <p:cNvSpPr txBox="1"/>
          <p:nvPr/>
        </p:nvSpPr>
        <p:spPr>
          <a:xfrm>
            <a:off x="4325324" y="2086190"/>
            <a:ext cx="35413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spc="-300" dirty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19:13</a:t>
            </a:r>
            <a:endParaRPr lang="ko-KR" altLang="en-US" sz="9600" spc="-300" dirty="0">
              <a:solidFill>
                <a:schemeClr val="bg1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46ED8F-7DAC-BFF6-45C3-B7B7B3856BDA}"/>
              </a:ext>
            </a:extLst>
          </p:cNvPr>
          <p:cNvSpPr txBox="1"/>
          <p:nvPr/>
        </p:nvSpPr>
        <p:spPr>
          <a:xfrm>
            <a:off x="1126324" y="5373880"/>
            <a:ext cx="911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Entrants</a:t>
            </a:r>
            <a:endParaRPr lang="ko-KR" altLang="en-US" sz="14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7" name="그림 6" descr="그래픽, 그래픽 디자인, 폰트, 텍스트이(가) 표시된 사진&#10;&#10;자동 생성된 설명">
            <a:extLst>
              <a:ext uri="{FF2B5EF4-FFF2-40B4-BE49-F238E27FC236}">
                <a16:creationId xmlns:a16="http://schemas.microsoft.com/office/drawing/2014/main" id="{D4468F5B-0EA0-D213-972B-13432AE9E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698" y="278192"/>
            <a:ext cx="712602" cy="712602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CCC28D6-E679-A166-DDD3-6FD69BDB334B}"/>
              </a:ext>
            </a:extLst>
          </p:cNvPr>
          <p:cNvCxnSpPr>
            <a:cxnSpLocks/>
          </p:cNvCxnSpPr>
          <p:nvPr/>
        </p:nvCxnSpPr>
        <p:spPr>
          <a:xfrm flipV="1">
            <a:off x="6096000" y="3529499"/>
            <a:ext cx="0" cy="2653969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8FFBC5E-4A4B-691F-ED19-E832219291BE}"/>
              </a:ext>
            </a:extLst>
          </p:cNvPr>
          <p:cNvCxnSpPr>
            <a:cxnSpLocks/>
          </p:cNvCxnSpPr>
          <p:nvPr/>
        </p:nvCxnSpPr>
        <p:spPr>
          <a:xfrm>
            <a:off x="152400" y="6183468"/>
            <a:ext cx="11887199" cy="0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D3F324B-71DC-C528-5572-1B29A6DCD8D1}"/>
              </a:ext>
            </a:extLst>
          </p:cNvPr>
          <p:cNvSpPr txBox="1"/>
          <p:nvPr/>
        </p:nvSpPr>
        <p:spPr>
          <a:xfrm>
            <a:off x="821081" y="3549170"/>
            <a:ext cx="2167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Small Blind:</a:t>
            </a:r>
            <a:endParaRPr lang="ko-KR" altLang="en-US" sz="2800" dirty="0">
              <a:solidFill>
                <a:schemeClr val="bg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A87505-9A14-3605-9432-B401E263D9A3}"/>
              </a:ext>
            </a:extLst>
          </p:cNvPr>
          <p:cNvSpPr txBox="1"/>
          <p:nvPr/>
        </p:nvSpPr>
        <p:spPr>
          <a:xfrm>
            <a:off x="1239464" y="4056699"/>
            <a:ext cx="1749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Big Blind:</a:t>
            </a:r>
            <a:endParaRPr lang="ko-KR" altLang="en-US" sz="2800" dirty="0">
              <a:solidFill>
                <a:schemeClr val="bg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39B009-B5F5-7342-A92C-B7A23F221FE5}"/>
              </a:ext>
            </a:extLst>
          </p:cNvPr>
          <p:cNvSpPr txBox="1"/>
          <p:nvPr/>
        </p:nvSpPr>
        <p:spPr>
          <a:xfrm>
            <a:off x="1885473" y="4543523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Ante:</a:t>
            </a:r>
            <a:endParaRPr lang="ko-KR" altLang="en-US" sz="2800" dirty="0">
              <a:solidFill>
                <a:schemeClr val="bg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A01EA8-7945-11D1-F65A-5EE488FF2EB9}"/>
              </a:ext>
            </a:extLst>
          </p:cNvPr>
          <p:cNvSpPr txBox="1"/>
          <p:nvPr/>
        </p:nvSpPr>
        <p:spPr>
          <a:xfrm>
            <a:off x="2910020" y="3543158"/>
            <a:ext cx="1165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6,000</a:t>
            </a:r>
            <a:endParaRPr lang="ko-KR" altLang="en-US" sz="2800" dirty="0">
              <a:solidFill>
                <a:schemeClr val="bg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B9826F-E08C-1B37-1114-B9DD885D1D49}"/>
              </a:ext>
            </a:extLst>
          </p:cNvPr>
          <p:cNvSpPr txBox="1"/>
          <p:nvPr/>
        </p:nvSpPr>
        <p:spPr>
          <a:xfrm>
            <a:off x="2907541" y="4072390"/>
            <a:ext cx="1383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12,000</a:t>
            </a:r>
            <a:endParaRPr lang="ko-KR" altLang="en-US" sz="2800" dirty="0">
              <a:solidFill>
                <a:schemeClr val="bg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E00536-B0BC-E7DF-8562-EAE1595F11D1}"/>
              </a:ext>
            </a:extLst>
          </p:cNvPr>
          <p:cNvSpPr txBox="1"/>
          <p:nvPr/>
        </p:nvSpPr>
        <p:spPr>
          <a:xfrm>
            <a:off x="2907541" y="4551369"/>
            <a:ext cx="1383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12,000</a:t>
            </a:r>
            <a:endParaRPr lang="ko-KR" altLang="en-US" sz="2800" dirty="0">
              <a:solidFill>
                <a:schemeClr val="bg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51B0172-F6A9-9908-A33F-2E37AD7886B1}"/>
              </a:ext>
            </a:extLst>
          </p:cNvPr>
          <p:cNvCxnSpPr>
            <a:cxnSpLocks/>
          </p:cNvCxnSpPr>
          <p:nvPr/>
        </p:nvCxnSpPr>
        <p:spPr>
          <a:xfrm>
            <a:off x="152399" y="5383368"/>
            <a:ext cx="5943600" cy="0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DD6C71C-0D22-401C-CF2B-AFE5C244746B}"/>
              </a:ext>
            </a:extLst>
          </p:cNvPr>
          <p:cNvCxnSpPr>
            <a:cxnSpLocks/>
          </p:cNvCxnSpPr>
          <p:nvPr/>
        </p:nvCxnSpPr>
        <p:spPr>
          <a:xfrm flipV="1">
            <a:off x="3013476" y="5383368"/>
            <a:ext cx="0" cy="800100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8A591AF-21D7-53BB-2AFF-9C0F8B5CC78F}"/>
              </a:ext>
            </a:extLst>
          </p:cNvPr>
          <p:cNvCxnSpPr>
            <a:cxnSpLocks/>
          </p:cNvCxnSpPr>
          <p:nvPr/>
        </p:nvCxnSpPr>
        <p:spPr>
          <a:xfrm>
            <a:off x="152399" y="5672928"/>
            <a:ext cx="5943600" cy="0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B4D3C51-5632-2A3E-1647-AF9D9EB8977C}"/>
              </a:ext>
            </a:extLst>
          </p:cNvPr>
          <p:cNvSpPr txBox="1"/>
          <p:nvPr/>
        </p:nvSpPr>
        <p:spPr>
          <a:xfrm>
            <a:off x="5324796" y="1645939"/>
            <a:ext cx="15424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Level 6</a:t>
            </a:r>
            <a:endParaRPr lang="ko-KR" altLang="en-US" sz="32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A04E89-AEB2-1C4B-8AE5-97FFF8D2BE43}"/>
              </a:ext>
            </a:extLst>
          </p:cNvPr>
          <p:cNvSpPr txBox="1"/>
          <p:nvPr/>
        </p:nvSpPr>
        <p:spPr>
          <a:xfrm>
            <a:off x="3963521" y="5372439"/>
            <a:ext cx="1182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Players Left</a:t>
            </a:r>
            <a:endParaRPr lang="ko-KR" altLang="en-US" sz="14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F72DE3-D845-750B-38AA-3ABE5122B7AB}"/>
              </a:ext>
            </a:extLst>
          </p:cNvPr>
          <p:cNvSpPr txBox="1"/>
          <p:nvPr/>
        </p:nvSpPr>
        <p:spPr>
          <a:xfrm>
            <a:off x="1303905" y="5697365"/>
            <a:ext cx="556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25</a:t>
            </a:r>
            <a:endParaRPr lang="ko-KR" altLang="en-US" sz="2400" dirty="0">
              <a:solidFill>
                <a:schemeClr val="bg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689BD5-BC81-D4FE-A1BE-AA3CD6810228}"/>
              </a:ext>
            </a:extLst>
          </p:cNvPr>
          <p:cNvSpPr txBox="1"/>
          <p:nvPr/>
        </p:nvSpPr>
        <p:spPr>
          <a:xfrm>
            <a:off x="4368679" y="5697365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4</a:t>
            </a:r>
            <a:endParaRPr lang="ko-KR" altLang="en-US" sz="2400" dirty="0">
              <a:solidFill>
                <a:schemeClr val="bg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4FD615B-8314-6106-77CA-7AD769921229}"/>
              </a:ext>
            </a:extLst>
          </p:cNvPr>
          <p:cNvSpPr txBox="1"/>
          <p:nvPr/>
        </p:nvSpPr>
        <p:spPr>
          <a:xfrm>
            <a:off x="6347807" y="3518518"/>
            <a:ext cx="2217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Next Small Blind:</a:t>
            </a:r>
            <a:endParaRPr lang="ko-KR" altLang="en-US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4626FC8-4AF2-135A-0BB5-695E9B710D01}"/>
              </a:ext>
            </a:extLst>
          </p:cNvPr>
          <p:cNvSpPr txBox="1"/>
          <p:nvPr/>
        </p:nvSpPr>
        <p:spPr>
          <a:xfrm>
            <a:off x="6625126" y="3801689"/>
            <a:ext cx="1940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Next Big Blind:</a:t>
            </a:r>
            <a:endParaRPr lang="ko-KR" altLang="en-US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3BFB56-D00B-5051-7239-863D3F02EA0D}"/>
              </a:ext>
            </a:extLst>
          </p:cNvPr>
          <p:cNvSpPr txBox="1"/>
          <p:nvPr/>
        </p:nvSpPr>
        <p:spPr>
          <a:xfrm>
            <a:off x="7099615" y="4084860"/>
            <a:ext cx="1466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Next Ante:</a:t>
            </a:r>
            <a:endParaRPr lang="ko-KR" altLang="en-US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01EA6FF-5178-5F3D-F300-244D757D4D1D}"/>
              </a:ext>
            </a:extLst>
          </p:cNvPr>
          <p:cNvSpPr txBox="1"/>
          <p:nvPr/>
        </p:nvSpPr>
        <p:spPr>
          <a:xfrm>
            <a:off x="6624933" y="5217546"/>
            <a:ext cx="1940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Time to Break:</a:t>
            </a:r>
            <a:endParaRPr lang="ko-KR" altLang="en-US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90937D7-97F7-6D5C-3E6E-81A328CF0A30}"/>
              </a:ext>
            </a:extLst>
          </p:cNvPr>
          <p:cNvSpPr txBox="1"/>
          <p:nvPr/>
        </p:nvSpPr>
        <p:spPr>
          <a:xfrm>
            <a:off x="6575818" y="4651202"/>
            <a:ext cx="1989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Average Chips:</a:t>
            </a:r>
            <a:endParaRPr lang="ko-KR" altLang="en-US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AF91CB4-01EF-6C0F-9128-18DE70FA8FBE}"/>
              </a:ext>
            </a:extLst>
          </p:cNvPr>
          <p:cNvSpPr txBox="1"/>
          <p:nvPr/>
        </p:nvSpPr>
        <p:spPr>
          <a:xfrm>
            <a:off x="6974580" y="4368031"/>
            <a:ext cx="1591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Total Chips:</a:t>
            </a:r>
            <a:endParaRPr lang="ko-KR" altLang="en-US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E4A3AB0-92A1-65FA-A2F0-0092EE6AAFC3}"/>
              </a:ext>
            </a:extLst>
          </p:cNvPr>
          <p:cNvSpPr txBox="1"/>
          <p:nvPr/>
        </p:nvSpPr>
        <p:spPr>
          <a:xfrm>
            <a:off x="6571906" y="4934373"/>
            <a:ext cx="1993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Starting Stack:</a:t>
            </a:r>
            <a:endParaRPr lang="ko-KR" altLang="en-US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475F2D7-E034-B5F3-63B5-435071B7A9F2}"/>
              </a:ext>
            </a:extLst>
          </p:cNvPr>
          <p:cNvSpPr txBox="1"/>
          <p:nvPr/>
        </p:nvSpPr>
        <p:spPr>
          <a:xfrm>
            <a:off x="8454858" y="3518518"/>
            <a:ext cx="888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8,000</a:t>
            </a:r>
            <a:endParaRPr lang="ko-KR" altLang="en-US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1FE5F6E-28FF-F0A8-0A62-E79030D730E6}"/>
              </a:ext>
            </a:extLst>
          </p:cNvPr>
          <p:cNvSpPr txBox="1"/>
          <p:nvPr/>
        </p:nvSpPr>
        <p:spPr>
          <a:xfrm>
            <a:off x="8454858" y="3801689"/>
            <a:ext cx="1045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16,000</a:t>
            </a:r>
            <a:endParaRPr lang="ko-KR" altLang="en-US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915AAE3-5ABE-8295-7C62-1B737AA6201C}"/>
              </a:ext>
            </a:extLst>
          </p:cNvPr>
          <p:cNvSpPr txBox="1"/>
          <p:nvPr/>
        </p:nvSpPr>
        <p:spPr>
          <a:xfrm>
            <a:off x="8454858" y="4084860"/>
            <a:ext cx="1045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16,000</a:t>
            </a:r>
            <a:endParaRPr lang="ko-KR" altLang="en-US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43CD4C8-031C-5A89-24F5-8CDF7E249689}"/>
              </a:ext>
            </a:extLst>
          </p:cNvPr>
          <p:cNvSpPr txBox="1"/>
          <p:nvPr/>
        </p:nvSpPr>
        <p:spPr>
          <a:xfrm>
            <a:off x="8454858" y="4368031"/>
            <a:ext cx="1435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2,500,000</a:t>
            </a:r>
            <a:endParaRPr lang="ko-KR" altLang="en-US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3780481-0977-603B-7F6E-2A5A331A4977}"/>
              </a:ext>
            </a:extLst>
          </p:cNvPr>
          <p:cNvSpPr txBox="1"/>
          <p:nvPr/>
        </p:nvSpPr>
        <p:spPr>
          <a:xfrm>
            <a:off x="8454858" y="4651202"/>
            <a:ext cx="12025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625,000</a:t>
            </a:r>
          </a:p>
          <a:p>
            <a:endParaRPr lang="ko-KR" altLang="en-US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B69FA40-EAE0-BA20-C3BA-DA40FAF3B768}"/>
              </a:ext>
            </a:extLst>
          </p:cNvPr>
          <p:cNvSpPr txBox="1"/>
          <p:nvPr/>
        </p:nvSpPr>
        <p:spPr>
          <a:xfrm>
            <a:off x="8454858" y="4934373"/>
            <a:ext cx="1202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100,000</a:t>
            </a:r>
            <a:endParaRPr lang="ko-KR" altLang="en-US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5063533-A414-56B6-03A8-4C9DF1D16C49}"/>
              </a:ext>
            </a:extLst>
          </p:cNvPr>
          <p:cNvSpPr txBox="1"/>
          <p:nvPr/>
        </p:nvSpPr>
        <p:spPr>
          <a:xfrm>
            <a:off x="8454858" y="5217546"/>
            <a:ext cx="904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25:50</a:t>
            </a:r>
            <a:endParaRPr lang="ko-KR" altLang="en-US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36E616D-904E-EA17-4D95-C5BCF4344AFC}"/>
              </a:ext>
            </a:extLst>
          </p:cNvPr>
          <p:cNvCxnSpPr/>
          <p:nvPr/>
        </p:nvCxnSpPr>
        <p:spPr>
          <a:xfrm flipH="1" flipV="1">
            <a:off x="252249" y="258799"/>
            <a:ext cx="409903" cy="2263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B61CFD9-7F5A-6D59-D9CD-F99574D0EE04}"/>
              </a:ext>
            </a:extLst>
          </p:cNvPr>
          <p:cNvSpPr txBox="1"/>
          <p:nvPr/>
        </p:nvSpPr>
        <p:spPr>
          <a:xfrm>
            <a:off x="575139" y="433995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(26,28)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5778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108</Words>
  <Application>Microsoft Office PowerPoint</Application>
  <PresentationFormat>와이드스크린</PresentationFormat>
  <Paragraphs>47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나눔고딕</vt:lpstr>
      <vt:lpstr>나눔고딕OTF ExtraBold</vt:lpstr>
      <vt:lpstr>나눔스퀘어OTF Bold</vt:lpstr>
      <vt:lpstr>나눔스퀘어OTF ExtraBold</vt:lpstr>
      <vt:lpstr>나눔스퀘어OTF_ac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함현수</dc:creator>
  <cp:lastModifiedBy>함현수</cp:lastModifiedBy>
  <cp:revision>9</cp:revision>
  <dcterms:created xsi:type="dcterms:W3CDTF">2023-12-12T11:43:57Z</dcterms:created>
  <dcterms:modified xsi:type="dcterms:W3CDTF">2024-03-28T09:10:12Z</dcterms:modified>
</cp:coreProperties>
</file>