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66"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D84A9-5624-4654-B1D1-9FCBC6F65CD2}" type="datetimeFigureOut">
              <a:rPr lang="ko-KR" altLang="en-US" smtClean="0"/>
              <a:t>2021-05-12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CDCD-3A0D-40A8-86D3-A3CD8481CFF4}" type="slidenum">
              <a:rPr lang="ko-KR" altLang="en-US" smtClean="0"/>
              <a:t>‹#›</a:t>
            </a:fld>
            <a:endParaRPr lang="ko-KR" altLang="en-US"/>
          </a:p>
        </p:txBody>
      </p:sp>
    </p:spTree>
    <p:extLst>
      <p:ext uri="{BB962C8B-B14F-4D97-AF65-F5344CB8AC3E}">
        <p14:creationId xmlns:p14="http://schemas.microsoft.com/office/powerpoint/2010/main" val="34936375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299730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78349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291769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99067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298058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29292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408123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296421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215589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653E6427-DFA5-4D65-8D61-AAA0C171DDD9}"/>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252319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367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488699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17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4" name="직각 삼각형 3"/>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smtClean="0"/>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smtClean="0"/>
              <a:t>마스터 부제목 스타일 편집</a:t>
            </a:r>
            <a:endParaRPr lang="en-US" dirty="0"/>
          </a:p>
        </p:txBody>
      </p:sp>
    </p:spTree>
    <p:extLst>
      <p:ext uri="{BB962C8B-B14F-4D97-AF65-F5344CB8AC3E}">
        <p14:creationId xmlns:p14="http://schemas.microsoft.com/office/powerpoint/2010/main" val="715747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15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359177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28611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24516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343874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315466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70914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254111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0E6A178-1AA8-48B1-8503-C9CEA03F81FC}" type="datetimeFigureOut">
              <a:rPr lang="ko-KR" altLang="en-US" smtClean="0"/>
              <a:t>2021-05-12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358936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6A178-1AA8-48B1-8503-C9CEA03F81FC}" type="datetimeFigureOut">
              <a:rPr lang="ko-KR" altLang="en-US" smtClean="0"/>
              <a:t>2021-05-12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37BC2-AE5B-4861-90B4-F2CFA7DD91BA}" type="slidenum">
              <a:rPr lang="ko-KR" altLang="en-US" smtClean="0"/>
              <a:t>‹#›</a:t>
            </a:fld>
            <a:endParaRPr lang="ko-KR" altLang="en-US"/>
          </a:p>
        </p:txBody>
      </p:sp>
    </p:spTree>
    <p:extLst>
      <p:ext uri="{BB962C8B-B14F-4D97-AF65-F5344CB8AC3E}">
        <p14:creationId xmlns:p14="http://schemas.microsoft.com/office/powerpoint/2010/main" val="736644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1C2E3439-1587-488A-8CD1-76613E1E5BA4}"/>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a:extLst>
              <a:ext uri="{FF2B5EF4-FFF2-40B4-BE49-F238E27FC236}">
                <a16:creationId xmlns:a16="http://schemas.microsoft.com/office/drawing/2014/main" id="{23140130-BE7D-4D4F-B09B-CFACD77CD748}"/>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a:extLst>
              <a:ext uri="{FF2B5EF4-FFF2-40B4-BE49-F238E27FC236}">
                <a16:creationId xmlns:a16="http://schemas.microsoft.com/office/drawing/2014/main" id="{D4BA5CC5-3FA1-409B-B6B0-4656E42B375D}"/>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a:extLst>
              <a:ext uri="{FF2B5EF4-FFF2-40B4-BE49-F238E27FC236}">
                <a16:creationId xmlns:a16="http://schemas.microsoft.com/office/drawing/2014/main" id="{741B4CCB-F68F-461D-869A-89065D8A7B3A}"/>
              </a:ext>
            </a:extLst>
          </p:cNvPr>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4A276364-42AB-430C-9850-5BDB8E28195A}"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3525420057"/>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1881797-85B6-43C3-9ADB-B06A90B7BEB3}" type="slidenum">
              <a:rPr kumimoji="0" lang="en-US" altLang="ko-KR" sz="700" b="0" i="0" u="none" strike="noStrike" kern="1200" cap="none" spc="0" normalizeH="0" baseline="0" noProof="0" smtClean="0">
                <a:ln>
                  <a:noFill/>
                </a:ln>
                <a:solidFill>
                  <a:prstClr val="black"/>
                </a:solidFill>
                <a:effectLst/>
                <a:uLnTx/>
                <a:uFillTx/>
                <a:latin typeface="Lucida Sans Unicode" panose="020B0602030504020204" pitchFamily="34" charset="0"/>
                <a:ea typeface="맑은 고딕" panose="020B0503020000020004"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ko-KR" sz="700" b="0" i="0" u="none" strike="noStrike" kern="1200" cap="none" spc="0" normalizeH="0" baseline="0" noProof="0" smtClean="0">
              <a:ln>
                <a:noFill/>
              </a:ln>
              <a:solidFill>
                <a:prstClr val="black"/>
              </a:solidFill>
              <a:effectLst/>
              <a:uLnTx/>
              <a:uFillTx/>
              <a:latin typeface="Lucida Sans Unicode" panose="020B060203050402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1398769379"/>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smtClean="0"/>
              <a:t>마스터 제목 스타일 편집</a:t>
            </a:r>
            <a:endParaRPr lang="en-US" dirty="0"/>
          </a:p>
        </p:txBody>
      </p:sp>
      <p:sp>
        <p:nvSpPr>
          <p:cNvPr id="1027" name="텍스트 개체 틀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0" name="날짜 개체 틀 9"/>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22" name="바닥글 개체 틀 21"/>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
        <p:nvSpPr>
          <p:cNvPr id="18" name="슬라이드 번호 개체 틀 17"/>
          <p:cNvSpPr>
            <a:spLocks noGrp="1"/>
          </p:cNvSpPr>
          <p:nvPr>
            <p:ph type="sldNum" sz="quarter" idx="4"/>
          </p:nvPr>
        </p:nvSpPr>
        <p:spPr>
          <a:xfrm>
            <a:off x="11530013" y="6408738"/>
            <a:ext cx="488950"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221F79CC-DBA5-4440-99A1-A91FEAD43D8F}" type="slidenum">
              <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ko-KR" sz="750" b="0" i="0" u="none" strike="noStrike" kern="1200" cap="none" spc="0" normalizeH="0" baseline="0" noProof="0">
              <a:ln>
                <a:noFill/>
              </a:ln>
              <a:solidFill>
                <a:prstClr val="black"/>
              </a:solidFill>
              <a:effectLst/>
              <a:uLnTx/>
              <a:uFillTx/>
              <a:latin typeface="Lucida Sans Unicode"/>
              <a:ea typeface="맑은 고딕" panose="020B0503020000020004" pitchFamily="50" charset="-127"/>
              <a:cs typeface="+mn-cs"/>
            </a:endParaRPr>
          </a:p>
        </p:txBody>
      </p:sp>
    </p:spTree>
    <p:extLst>
      <p:ext uri="{BB962C8B-B14F-4D97-AF65-F5344CB8AC3E}">
        <p14:creationId xmlns:p14="http://schemas.microsoft.com/office/powerpoint/2010/main" val="3969010514"/>
      </p:ext>
    </p:extLst>
  </p:cSld>
  <p:clrMap bg1="lt1" tx1="dk1" bg2="lt2" tx2="dk2" accent1="accent1" accent2="accent2" accent3="accent3" accent4="accent4" accent5="accent5" accent6="accent6" hlink="hlink" folHlink="folHlink"/>
  <p:sldLayoutIdLst>
    <p:sldLayoutId id="2147483667" r:id="rId1"/>
    <p:sldLayoutId id="2147483668" r:id="rId2"/>
  </p:sldLayoutIdLst>
  <p:timing>
    <p:tnLst>
      <p:par>
        <p:cTn id="1" dur="indefinite" restart="never" nodeType="tmRoot"/>
      </p:par>
    </p:tnLst>
  </p:timing>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주의 사랑 은혜로</a:t>
            </a:r>
            <a:r>
              <a:rPr lang="en-US" altLang="ko-KR" sz="7200" dirty="0">
                <a:latin typeface="+mj-ea"/>
              </a:rPr>
              <a:t/>
            </a:r>
            <a:br>
              <a:rPr lang="en-US" altLang="ko-KR" sz="7200" dirty="0">
                <a:latin typeface="+mj-ea"/>
              </a:rPr>
            </a:br>
            <a:r>
              <a:rPr lang="ko-KR" altLang="en-US" sz="7200" dirty="0">
                <a:latin typeface="+mj-ea"/>
              </a:rPr>
              <a:t>내가 여기 있어요</a:t>
            </a:r>
            <a:r>
              <a:rPr lang="en-US" altLang="ko-KR" sz="7200" dirty="0">
                <a:latin typeface="+mj-ea"/>
              </a:rPr>
              <a:t/>
            </a:r>
            <a:br>
              <a:rPr lang="en-US" altLang="ko-KR" sz="7200" dirty="0">
                <a:latin typeface="+mj-ea"/>
              </a:rPr>
            </a:br>
            <a:r>
              <a:rPr lang="ko-KR" altLang="en-US" sz="7200" dirty="0">
                <a:latin typeface="+mj-ea"/>
              </a:rPr>
              <a:t>이를 알지 못한 채</a:t>
            </a:r>
            <a:r>
              <a:rPr lang="en-US" altLang="ko-KR" sz="7200" dirty="0">
                <a:latin typeface="+mj-ea"/>
              </a:rPr>
              <a:t/>
            </a:r>
            <a:br>
              <a:rPr lang="en-US" altLang="ko-KR" sz="7200" dirty="0">
                <a:latin typeface="+mj-ea"/>
              </a:rPr>
            </a:br>
            <a:r>
              <a:rPr lang="ko-KR" altLang="en-US" sz="7200" dirty="0">
                <a:latin typeface="+mj-ea"/>
              </a:rPr>
              <a:t>많은 세월 살았죠</a:t>
            </a:r>
          </a:p>
        </p:txBody>
      </p:sp>
    </p:spTree>
    <p:extLst>
      <p:ext uri="{BB962C8B-B14F-4D97-AF65-F5344CB8AC3E}">
        <p14:creationId xmlns:p14="http://schemas.microsoft.com/office/powerpoint/2010/main" val="3691471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2102991"/>
            <a:ext cx="12193200" cy="1470025"/>
          </a:xfrm>
        </p:spPr>
        <p:txBody>
          <a:bodyPr anchor="ctr">
            <a:noAutofit/>
          </a:bodyPr>
          <a:lstStyle/>
          <a:p>
            <a:pPr eaLnBrk="1" hangingPunct="1">
              <a:defRPr/>
            </a:pPr>
            <a:r>
              <a:rPr lang="ko-KR" altLang="en-US" sz="6600" dirty="0">
                <a:latin typeface="+mj-ea"/>
              </a:rPr>
              <a:t>우리 인생 가운데</a:t>
            </a:r>
            <a:r>
              <a:rPr lang="en-US" altLang="ko-KR" sz="6600" dirty="0">
                <a:latin typeface="+mj-ea"/>
              </a:rPr>
              <a:t/>
            </a:r>
            <a:br>
              <a:rPr lang="en-US" altLang="ko-KR" sz="6600" dirty="0">
                <a:latin typeface="+mj-ea"/>
              </a:rPr>
            </a:br>
            <a:r>
              <a:rPr lang="ko-KR" altLang="en-US" sz="6600" dirty="0">
                <a:latin typeface="+mj-ea"/>
              </a:rPr>
              <a:t>친히 찾아 오셔서</a:t>
            </a:r>
            <a:r>
              <a:rPr lang="en-US" altLang="ko-KR" sz="6600" dirty="0">
                <a:latin typeface="+mj-ea"/>
              </a:rPr>
              <a:t/>
            </a:r>
            <a:br>
              <a:rPr lang="en-US" altLang="ko-KR" sz="6600" dirty="0">
                <a:latin typeface="+mj-ea"/>
              </a:rPr>
            </a:br>
            <a:r>
              <a:rPr lang="ko-KR" altLang="en-US" sz="6600" dirty="0">
                <a:latin typeface="+mj-ea"/>
              </a:rPr>
              <a:t>그 나라 이루게 하시네</a:t>
            </a:r>
            <a:r>
              <a:rPr lang="en-US" altLang="ko-KR" sz="6600" dirty="0">
                <a:latin typeface="+mj-ea"/>
              </a:rPr>
              <a:t/>
            </a:r>
            <a:br>
              <a:rPr lang="en-US" altLang="ko-KR" sz="6600" dirty="0">
                <a:latin typeface="+mj-ea"/>
              </a:rPr>
            </a:br>
            <a:r>
              <a:rPr lang="en-US" altLang="ko-KR" sz="4000" dirty="0">
                <a:latin typeface="+mj-ea"/>
              </a:rPr>
              <a:t>The Spirit visit to our life in person</a:t>
            </a:r>
            <a:br>
              <a:rPr lang="en-US" altLang="ko-KR" sz="4000" dirty="0">
                <a:latin typeface="+mj-ea"/>
              </a:rPr>
            </a:br>
            <a:r>
              <a:rPr lang="en-US" altLang="ko-KR" sz="4000" dirty="0">
                <a:latin typeface="+mj-ea"/>
              </a:rPr>
              <a:t>and let us accomplish His Kingdom</a:t>
            </a:r>
            <a:endParaRPr lang="ko-KR" altLang="en-US" sz="6600" dirty="0">
              <a:latin typeface="+mj-ea"/>
            </a:endParaRPr>
          </a:p>
        </p:txBody>
      </p:sp>
    </p:spTree>
    <p:extLst>
      <p:ext uri="{BB962C8B-B14F-4D97-AF65-F5344CB8AC3E}">
        <p14:creationId xmlns:p14="http://schemas.microsoft.com/office/powerpoint/2010/main" val="1460825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68736"/>
            <a:ext cx="12193200" cy="2184400"/>
          </a:xfrm>
        </p:spPr>
        <p:txBody>
          <a:bodyPr anchor="ctr">
            <a:noAutofit/>
          </a:bodyPr>
          <a:lstStyle/>
          <a:p>
            <a:pPr eaLnBrk="1" hangingPunct="1">
              <a:defRPr/>
            </a:pPr>
            <a:r>
              <a:rPr lang="ko-KR" altLang="en-US" sz="6600" dirty="0">
                <a:latin typeface="+mj-ea"/>
              </a:rPr>
              <a:t>억눌린 자 갇힌 자</a:t>
            </a:r>
            <a:br>
              <a:rPr lang="ko-KR" altLang="en-US" sz="6600" dirty="0">
                <a:latin typeface="+mj-ea"/>
              </a:rPr>
            </a:br>
            <a:r>
              <a:rPr lang="ko-KR" altLang="en-US" sz="6600" dirty="0" err="1">
                <a:latin typeface="+mj-ea"/>
              </a:rPr>
              <a:t>자유함이</a:t>
            </a:r>
            <a:r>
              <a:rPr lang="ko-KR" altLang="en-US" sz="6600" dirty="0">
                <a:latin typeface="+mj-ea"/>
              </a:rPr>
              <a:t> 없는 자</a:t>
            </a:r>
            <a:r>
              <a:rPr lang="en-US" altLang="ko-KR" sz="6600" dirty="0">
                <a:latin typeface="+mj-ea"/>
              </a:rPr>
              <a:t/>
            </a:r>
            <a:br>
              <a:rPr lang="en-US" altLang="ko-KR" sz="6600" dirty="0">
                <a:latin typeface="+mj-ea"/>
              </a:rPr>
            </a:br>
            <a:r>
              <a:rPr lang="ko-KR" altLang="en-US" sz="6600" dirty="0">
                <a:latin typeface="+mj-ea"/>
              </a:rPr>
              <a:t>피난처가 되시는</a:t>
            </a:r>
            <a:br>
              <a:rPr lang="ko-KR" altLang="en-US" sz="6600" dirty="0">
                <a:latin typeface="+mj-ea"/>
              </a:rPr>
            </a:br>
            <a:r>
              <a:rPr lang="ko-KR" altLang="en-US" sz="6600" dirty="0">
                <a:latin typeface="+mj-ea"/>
              </a:rPr>
              <a:t>성령님 계시네</a:t>
            </a:r>
            <a:r>
              <a:rPr lang="en-US" altLang="ko-KR" sz="6600" dirty="0">
                <a:latin typeface="+mj-ea"/>
              </a:rPr>
              <a:t/>
            </a:r>
            <a:br>
              <a:rPr lang="en-US" altLang="ko-KR" sz="6600" dirty="0">
                <a:latin typeface="+mj-ea"/>
              </a:rPr>
            </a:br>
            <a:r>
              <a:rPr lang="en-US" altLang="ko-KR" sz="4000" dirty="0">
                <a:latin typeface="+mj-ea"/>
              </a:rPr>
              <a:t>The oppressed, the prisoner,</a:t>
            </a:r>
            <a:br>
              <a:rPr lang="en-US" altLang="ko-KR" sz="4000" dirty="0">
                <a:latin typeface="+mj-ea"/>
              </a:rPr>
            </a:br>
            <a:r>
              <a:rPr lang="en-US" altLang="ko-KR" sz="4000" dirty="0">
                <a:latin typeface="+mj-ea"/>
              </a:rPr>
              <a:t>the man without freedom</a:t>
            </a:r>
            <a:br>
              <a:rPr lang="en-US" altLang="ko-KR" sz="4000" dirty="0">
                <a:latin typeface="+mj-ea"/>
              </a:rPr>
            </a:br>
            <a:r>
              <a:rPr lang="en-US" altLang="ko-KR" sz="4000" dirty="0">
                <a:latin typeface="+mj-ea"/>
              </a:rPr>
              <a:t>Here Holy Spirit is</a:t>
            </a:r>
            <a:br>
              <a:rPr lang="en-US" altLang="ko-KR" sz="4000" dirty="0">
                <a:latin typeface="+mj-ea"/>
              </a:rPr>
            </a:br>
            <a:r>
              <a:rPr lang="en-US" altLang="ko-KR" sz="4000" dirty="0">
                <a:latin typeface="+mj-ea"/>
              </a:rPr>
              <a:t>who became shelter for them</a:t>
            </a:r>
            <a:endParaRPr lang="ko-KR" altLang="en-US" sz="4400" dirty="0">
              <a:latin typeface="+mj-ea"/>
            </a:endParaRPr>
          </a:p>
        </p:txBody>
      </p:sp>
    </p:spTree>
    <p:extLst>
      <p:ext uri="{BB962C8B-B14F-4D97-AF65-F5344CB8AC3E}">
        <p14:creationId xmlns:p14="http://schemas.microsoft.com/office/powerpoint/2010/main" val="1555781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68736"/>
            <a:ext cx="12193200" cy="2184400"/>
          </a:xfrm>
        </p:spPr>
        <p:txBody>
          <a:bodyPr anchor="ctr">
            <a:noAutofit/>
          </a:bodyPr>
          <a:lstStyle/>
          <a:p>
            <a:pPr eaLnBrk="1" hangingPunct="1">
              <a:defRPr/>
            </a:pPr>
            <a:r>
              <a:rPr lang="ko-KR" altLang="en-US" sz="6600" dirty="0">
                <a:latin typeface="+mj-ea"/>
              </a:rPr>
              <a:t>주의 영이 계신 곳에</a:t>
            </a:r>
            <a:r>
              <a:rPr lang="en-US" altLang="ko-KR" sz="6600" dirty="0">
                <a:latin typeface="+mj-ea"/>
              </a:rPr>
              <a:t/>
            </a:r>
            <a:br>
              <a:rPr lang="en-US" altLang="ko-KR" sz="6600" dirty="0">
                <a:latin typeface="+mj-ea"/>
              </a:rPr>
            </a:br>
            <a:r>
              <a:rPr lang="ko-KR" altLang="en-US" sz="6600" dirty="0">
                <a:latin typeface="+mj-ea"/>
              </a:rPr>
              <a:t>참 자유가 있다네</a:t>
            </a:r>
            <a:r>
              <a:rPr lang="en-US" altLang="ko-KR" sz="6600" dirty="0">
                <a:latin typeface="+mj-ea"/>
              </a:rPr>
              <a:t/>
            </a:r>
            <a:br>
              <a:rPr lang="en-US" altLang="ko-KR" sz="6600" dirty="0">
                <a:latin typeface="+mj-ea"/>
              </a:rPr>
            </a:br>
            <a:r>
              <a:rPr lang="ko-KR" altLang="en-US" sz="6600" dirty="0">
                <a:latin typeface="+mj-ea"/>
              </a:rPr>
              <a:t>진리의 영이신</a:t>
            </a:r>
            <a:br>
              <a:rPr lang="ko-KR" altLang="en-US" sz="6600" dirty="0">
                <a:latin typeface="+mj-ea"/>
              </a:rPr>
            </a:br>
            <a:r>
              <a:rPr lang="ko-KR" altLang="en-US" sz="6600" dirty="0">
                <a:latin typeface="+mj-ea"/>
              </a:rPr>
              <a:t>성령이 오셨네</a:t>
            </a:r>
            <a:r>
              <a:rPr lang="en-US" altLang="ko-KR" sz="6600" dirty="0">
                <a:latin typeface="+mj-ea"/>
              </a:rPr>
              <a:t/>
            </a:r>
            <a:br>
              <a:rPr lang="en-US" altLang="ko-KR" sz="6600" dirty="0">
                <a:latin typeface="+mj-ea"/>
              </a:rPr>
            </a:br>
            <a:r>
              <a:rPr lang="en-US" altLang="ko-KR" sz="4000" dirty="0">
                <a:latin typeface="+mj-ea"/>
              </a:rPr>
              <a:t>There is true liberty</a:t>
            </a:r>
            <a:br>
              <a:rPr lang="en-US" altLang="ko-KR" sz="4000" dirty="0">
                <a:latin typeface="+mj-ea"/>
              </a:rPr>
            </a:br>
            <a:r>
              <a:rPr lang="en-US" altLang="ko-KR" sz="4000" dirty="0">
                <a:latin typeface="+mj-ea"/>
              </a:rPr>
              <a:t>Where the Spirit of the Lord is</a:t>
            </a:r>
            <a:br>
              <a:rPr lang="en-US" altLang="ko-KR" sz="4000" dirty="0">
                <a:latin typeface="+mj-ea"/>
              </a:rPr>
            </a:br>
            <a:r>
              <a:rPr lang="en-US" altLang="ko-KR" sz="4000" dirty="0">
                <a:latin typeface="+mj-ea"/>
              </a:rPr>
              <a:t>Holy Spirit, the Spirit</a:t>
            </a:r>
            <a:br>
              <a:rPr lang="en-US" altLang="ko-KR" sz="4000" dirty="0">
                <a:latin typeface="+mj-ea"/>
              </a:rPr>
            </a:br>
            <a:r>
              <a:rPr lang="en-US" altLang="ko-KR" sz="4000" dirty="0">
                <a:latin typeface="+mj-ea"/>
              </a:rPr>
              <a:t>of truth, came to us</a:t>
            </a:r>
            <a:endParaRPr lang="ko-KR" altLang="en-US" sz="2800" dirty="0">
              <a:latin typeface="+mj-ea"/>
            </a:endParaRPr>
          </a:p>
        </p:txBody>
      </p:sp>
    </p:spTree>
    <p:extLst>
      <p:ext uri="{BB962C8B-B14F-4D97-AF65-F5344CB8AC3E}">
        <p14:creationId xmlns:p14="http://schemas.microsoft.com/office/powerpoint/2010/main" val="4038065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만복의 근원 하나님</a:t>
            </a:r>
            <a:r>
              <a:rPr lang="en-US" altLang="ko-KR" sz="6600" dirty="0" smtClean="0">
                <a:latin typeface="+mj-ea"/>
              </a:rPr>
              <a:t/>
            </a:r>
            <a:br>
              <a:rPr lang="en-US" altLang="ko-KR" sz="6600" dirty="0" smtClean="0">
                <a:latin typeface="+mj-ea"/>
              </a:rPr>
            </a:br>
            <a:r>
              <a:rPr lang="ko-KR" altLang="en-US" sz="6600" dirty="0" smtClean="0">
                <a:latin typeface="+mj-ea"/>
              </a:rPr>
              <a:t>온 백성 찬송 드리고</a:t>
            </a:r>
            <a:r>
              <a:rPr lang="en-US" altLang="ko-KR" sz="6600" dirty="0" smtClean="0">
                <a:latin typeface="+mj-ea"/>
              </a:rPr>
              <a:t/>
            </a:r>
            <a:br>
              <a:rPr lang="en-US" altLang="ko-KR" sz="6600" dirty="0" smtClean="0">
                <a:latin typeface="+mj-ea"/>
              </a:rPr>
            </a:br>
            <a:r>
              <a:rPr lang="ko-KR" altLang="en-US" sz="6600" dirty="0">
                <a:latin typeface="+mj-ea"/>
              </a:rPr>
              <a:t>저 천사여 찬송하세</a:t>
            </a:r>
            <a:r>
              <a:rPr lang="en-US" altLang="ko-KR" sz="6600" dirty="0">
                <a:latin typeface="+mj-ea"/>
              </a:rPr>
              <a:t/>
            </a:r>
            <a:br>
              <a:rPr lang="en-US" altLang="ko-KR" sz="6600" dirty="0">
                <a:latin typeface="+mj-ea"/>
              </a:rPr>
            </a:br>
            <a:r>
              <a:rPr lang="ko-KR" altLang="en-US" sz="6600" dirty="0">
                <a:latin typeface="+mj-ea"/>
              </a:rPr>
              <a:t>찬송 성부 성자 성령</a:t>
            </a:r>
            <a:r>
              <a:rPr lang="en-US" altLang="ko-KR" sz="6600" dirty="0" smtClean="0">
                <a:latin typeface="+mj-ea"/>
              </a:rPr>
              <a:t/>
            </a:r>
            <a:br>
              <a:rPr lang="en-US" altLang="ko-KR" sz="6600" dirty="0" smtClean="0">
                <a:latin typeface="+mj-ea"/>
              </a:rPr>
            </a:br>
            <a:r>
              <a:rPr lang="en-US" altLang="ko-KR" sz="4000" dirty="0" smtClean="0">
                <a:latin typeface="+mj-ea"/>
              </a:rPr>
              <a:t>Praise God from whom all blessings flow</a:t>
            </a:r>
            <a:br>
              <a:rPr lang="en-US" altLang="ko-KR" sz="4000" dirty="0" smtClean="0">
                <a:latin typeface="+mj-ea"/>
              </a:rPr>
            </a:br>
            <a:r>
              <a:rPr lang="en-US" altLang="ko-KR" sz="4000" dirty="0" smtClean="0">
                <a:latin typeface="+mj-ea"/>
              </a:rPr>
              <a:t>Praise Him all creature here below</a:t>
            </a:r>
            <a:br>
              <a:rPr lang="en-US" altLang="ko-KR" sz="4000" dirty="0" smtClean="0">
                <a:latin typeface="+mj-ea"/>
              </a:rPr>
            </a:br>
            <a:r>
              <a:rPr lang="en-US" altLang="ko-KR" sz="4000" dirty="0">
                <a:latin typeface="+mj-ea"/>
              </a:rPr>
              <a:t>Praise Him </a:t>
            </a:r>
            <a:r>
              <a:rPr lang="en-US" altLang="ko-KR" sz="4000" dirty="0" smtClean="0">
                <a:latin typeface="+mj-ea"/>
              </a:rPr>
              <a:t>above heavenly </a:t>
            </a:r>
            <a:r>
              <a:rPr lang="en-US" altLang="ko-KR" sz="4000" dirty="0">
                <a:latin typeface="+mj-ea"/>
              </a:rPr>
              <a:t>hosts</a:t>
            </a:r>
            <a:br>
              <a:rPr lang="en-US" altLang="ko-KR" sz="4000" dirty="0">
                <a:latin typeface="+mj-ea"/>
              </a:rPr>
            </a:br>
            <a:r>
              <a:rPr lang="en-US" altLang="ko-KR" sz="4000" dirty="0">
                <a:latin typeface="+mj-ea"/>
              </a:rPr>
              <a:t>Praise Father </a:t>
            </a:r>
            <a:r>
              <a:rPr lang="en-US" altLang="ko-KR" sz="4000" dirty="0" smtClean="0">
                <a:latin typeface="+mj-ea"/>
              </a:rPr>
              <a:t>Son and </a:t>
            </a:r>
            <a:r>
              <a:rPr lang="en-US" altLang="ko-KR" sz="4000" dirty="0">
                <a:latin typeface="+mj-ea"/>
              </a:rPr>
              <a:t>Holy Ghost</a:t>
            </a:r>
            <a:endParaRPr lang="ko-KR" altLang="en-US" sz="4000" dirty="0">
              <a:latin typeface="+mj-ea"/>
            </a:endParaRPr>
          </a:p>
        </p:txBody>
      </p:sp>
    </p:spTree>
    <p:extLst>
      <p:ext uri="{BB962C8B-B14F-4D97-AF65-F5344CB8AC3E}">
        <p14:creationId xmlns:p14="http://schemas.microsoft.com/office/powerpoint/2010/main" val="1361977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하늘과 땅 선포하라</a:t>
            </a:r>
            <a:r>
              <a:rPr lang="en-US" altLang="ko-KR" sz="6600" dirty="0" smtClean="0">
                <a:latin typeface="+mj-ea"/>
              </a:rPr>
              <a:t/>
            </a:r>
            <a:br>
              <a:rPr lang="en-US" altLang="ko-KR" sz="6600" dirty="0" smtClean="0">
                <a:latin typeface="+mj-ea"/>
              </a:rPr>
            </a:br>
            <a:r>
              <a:rPr lang="ko-KR" altLang="en-US" sz="6600" dirty="0" smtClean="0">
                <a:latin typeface="+mj-ea"/>
              </a:rPr>
              <a:t>능력과 진리의 이름</a:t>
            </a:r>
            <a:r>
              <a:rPr lang="en-US" altLang="ko-KR" sz="6600" dirty="0" smtClean="0">
                <a:latin typeface="+mj-ea"/>
              </a:rPr>
              <a:t/>
            </a:r>
            <a:br>
              <a:rPr lang="en-US" altLang="ko-KR" sz="6600" dirty="0" smtClean="0">
                <a:latin typeface="+mj-ea"/>
              </a:rPr>
            </a:br>
            <a:r>
              <a:rPr lang="ko-KR" altLang="en-US" sz="6600" dirty="0" smtClean="0">
                <a:latin typeface="+mj-ea"/>
              </a:rPr>
              <a:t>무릎 꿇고 경배하라</a:t>
            </a:r>
            <a:r>
              <a:rPr lang="en-US" altLang="ko-KR" sz="6600" dirty="0" smtClean="0">
                <a:latin typeface="+mj-ea"/>
              </a:rPr>
              <a:t/>
            </a:r>
            <a:br>
              <a:rPr lang="en-US" altLang="ko-KR" sz="6600" dirty="0" smtClean="0">
                <a:latin typeface="+mj-ea"/>
              </a:rPr>
            </a:br>
            <a:r>
              <a:rPr lang="ko-KR" altLang="en-US" sz="6600" dirty="0" smtClean="0">
                <a:latin typeface="+mj-ea"/>
              </a:rPr>
              <a:t>성삼위일체 주님께</a:t>
            </a:r>
            <a:r>
              <a:rPr lang="en-US" altLang="ko-KR" sz="7200" dirty="0" smtClean="0">
                <a:latin typeface="+mj-ea"/>
              </a:rPr>
              <a:t/>
            </a:r>
            <a:br>
              <a:rPr lang="en-US" altLang="ko-KR" sz="7200" dirty="0" smtClean="0">
                <a:latin typeface="+mj-ea"/>
              </a:rPr>
            </a:br>
            <a:r>
              <a:rPr lang="en-US" altLang="ko-KR" sz="4000" dirty="0" smtClean="0">
                <a:latin typeface="+mj-ea"/>
              </a:rPr>
              <a:t>Let earth and heavenly saints proclaim</a:t>
            </a:r>
            <a:br>
              <a:rPr lang="en-US" altLang="ko-KR" sz="4000" dirty="0" smtClean="0">
                <a:latin typeface="+mj-ea"/>
              </a:rPr>
            </a:br>
            <a:r>
              <a:rPr lang="en-US" altLang="ko-KR" sz="4000" dirty="0" smtClean="0">
                <a:latin typeface="+mj-ea"/>
              </a:rPr>
              <a:t>The power and might of His great Name</a:t>
            </a:r>
            <a:br>
              <a:rPr lang="en-US" altLang="ko-KR" sz="4000" dirty="0" smtClean="0">
                <a:latin typeface="+mj-ea"/>
              </a:rPr>
            </a:br>
            <a:r>
              <a:rPr lang="en-US" altLang="ko-KR" sz="4000" dirty="0">
                <a:latin typeface="+mj-ea"/>
              </a:rPr>
              <a:t>Let us exalt on bended knee</a:t>
            </a:r>
            <a:br>
              <a:rPr lang="en-US" altLang="ko-KR" sz="4000" dirty="0">
                <a:latin typeface="+mj-ea"/>
              </a:rPr>
            </a:br>
            <a:r>
              <a:rPr lang="en-US" altLang="ko-KR" sz="4000" dirty="0">
                <a:latin typeface="+mj-ea"/>
              </a:rPr>
              <a:t>Praise </a:t>
            </a:r>
            <a:r>
              <a:rPr lang="en-US" altLang="ko-KR" sz="4000" dirty="0" smtClean="0">
                <a:latin typeface="+mj-ea"/>
              </a:rPr>
              <a:t>God the </a:t>
            </a:r>
            <a:r>
              <a:rPr lang="en-US" altLang="ko-KR" sz="4000" dirty="0">
                <a:latin typeface="+mj-ea"/>
              </a:rPr>
              <a:t>Holy Trinity</a:t>
            </a:r>
            <a:endParaRPr lang="ko-KR" altLang="en-US" sz="4000" dirty="0">
              <a:latin typeface="+mj-ea"/>
            </a:endParaRPr>
          </a:p>
        </p:txBody>
      </p:sp>
    </p:spTree>
    <p:extLst>
      <p:ext uri="{BB962C8B-B14F-4D97-AF65-F5344CB8AC3E}">
        <p14:creationId xmlns:p14="http://schemas.microsoft.com/office/powerpoint/2010/main" val="4002095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찬양 찬양</a:t>
            </a:r>
            <a:r>
              <a:rPr lang="en-US" altLang="ko-KR" sz="6600" dirty="0" smtClean="0">
                <a:latin typeface="+mj-ea"/>
              </a:rPr>
              <a:t/>
            </a:r>
            <a:br>
              <a:rPr lang="en-US" altLang="ko-KR" sz="6600" dirty="0" smtClean="0">
                <a:latin typeface="+mj-ea"/>
              </a:rPr>
            </a:br>
            <a:r>
              <a:rPr lang="ko-KR" altLang="en-US" sz="6600" dirty="0" smtClean="0">
                <a:latin typeface="+mj-ea"/>
              </a:rPr>
              <a:t>날 구원하신 주</a:t>
            </a:r>
            <a:r>
              <a:rPr lang="en-US" altLang="ko-KR" sz="6600" dirty="0" smtClean="0">
                <a:latin typeface="+mj-ea"/>
              </a:rPr>
              <a:t/>
            </a:r>
            <a:br>
              <a:rPr lang="en-US" altLang="ko-KR" sz="6600" dirty="0" smtClean="0">
                <a:latin typeface="+mj-ea"/>
              </a:rPr>
            </a:br>
            <a:r>
              <a:rPr lang="ko-KR" altLang="en-US" sz="6600" dirty="0" smtClean="0">
                <a:latin typeface="+mj-ea"/>
              </a:rPr>
              <a:t>찬양 찬양</a:t>
            </a:r>
            <a:r>
              <a:rPr lang="en-US" altLang="ko-KR" sz="6600" dirty="0" smtClean="0">
                <a:latin typeface="+mj-ea"/>
              </a:rPr>
              <a:t/>
            </a:r>
            <a:br>
              <a:rPr lang="en-US" altLang="ko-KR" sz="6600" dirty="0" smtClean="0">
                <a:latin typeface="+mj-ea"/>
              </a:rPr>
            </a:br>
            <a:r>
              <a:rPr lang="ko-KR" altLang="en-US" sz="6600" dirty="0" smtClean="0">
                <a:latin typeface="+mj-ea"/>
              </a:rPr>
              <a:t>만복의 근원 하나님</a:t>
            </a:r>
            <a:r>
              <a:rPr lang="en-US" altLang="ko-KR" sz="6600" dirty="0" smtClean="0">
                <a:latin typeface="+mj-ea"/>
              </a:rPr>
              <a:t/>
            </a:r>
            <a:br>
              <a:rPr lang="en-US" altLang="ko-KR" sz="6600" dirty="0" smtClean="0">
                <a:latin typeface="+mj-ea"/>
              </a:rPr>
            </a:br>
            <a:r>
              <a:rPr lang="en-US" altLang="ko-KR" sz="4000" dirty="0" smtClean="0">
                <a:latin typeface="+mj-ea"/>
              </a:rPr>
              <a:t>Praise God Praise God</a:t>
            </a:r>
            <a:br>
              <a:rPr lang="en-US" altLang="ko-KR" sz="4000" dirty="0" smtClean="0">
                <a:latin typeface="+mj-ea"/>
              </a:rPr>
            </a:br>
            <a:r>
              <a:rPr lang="en-US" altLang="ko-KR" sz="4000" dirty="0" smtClean="0">
                <a:latin typeface="+mj-ea"/>
              </a:rPr>
              <a:t>Praise God who saved my soul</a:t>
            </a:r>
            <a:br>
              <a:rPr lang="en-US" altLang="ko-KR" sz="4000" dirty="0" smtClean="0">
                <a:latin typeface="+mj-ea"/>
              </a:rPr>
            </a:br>
            <a:r>
              <a:rPr lang="en-US" altLang="ko-KR" sz="4000" dirty="0" smtClean="0">
                <a:latin typeface="+mj-ea"/>
              </a:rPr>
              <a:t>Praise God Praise God</a:t>
            </a:r>
            <a:br>
              <a:rPr lang="en-US" altLang="ko-KR" sz="4000" dirty="0" smtClean="0">
                <a:latin typeface="+mj-ea"/>
              </a:rPr>
            </a:br>
            <a:r>
              <a:rPr lang="en-US" altLang="ko-KR" sz="4000" dirty="0">
                <a:latin typeface="+mj-ea"/>
              </a:rPr>
              <a:t>Praise God </a:t>
            </a:r>
            <a:r>
              <a:rPr lang="en-US" altLang="ko-KR" sz="4000" dirty="0" smtClean="0">
                <a:latin typeface="+mj-ea"/>
              </a:rPr>
              <a:t>from whom all blessings flow</a:t>
            </a:r>
            <a:endParaRPr lang="ko-KR" altLang="en-US" sz="4400" dirty="0">
              <a:latin typeface="+mj-ea"/>
            </a:endParaRPr>
          </a:p>
        </p:txBody>
      </p:sp>
    </p:spTree>
    <p:extLst>
      <p:ext uri="{BB962C8B-B14F-4D97-AF65-F5344CB8AC3E}">
        <p14:creationId xmlns:p14="http://schemas.microsoft.com/office/powerpoint/2010/main" val="3079226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844000"/>
            <a:ext cx="12193200" cy="1440000"/>
          </a:xfrm>
        </p:spPr>
        <p:txBody>
          <a:bodyPr anchor="ctr">
            <a:noAutofit/>
          </a:bodyPr>
          <a:lstStyle/>
          <a:p>
            <a:pPr eaLnBrk="1" hangingPunct="1">
              <a:defRPr/>
            </a:pPr>
            <a:r>
              <a:rPr lang="ko-KR" altLang="en-US" sz="6600" dirty="0" smtClean="0">
                <a:latin typeface="+mj-ea"/>
              </a:rPr>
              <a:t>보좌에 계신 주 찬양</a:t>
            </a:r>
            <a:r>
              <a:rPr lang="en-US" altLang="ko-KR" sz="6600" dirty="0" smtClean="0">
                <a:latin typeface="+mj-ea"/>
              </a:rPr>
              <a:t/>
            </a:r>
            <a:br>
              <a:rPr lang="en-US" altLang="ko-KR" sz="6600" dirty="0" smtClean="0">
                <a:latin typeface="+mj-ea"/>
              </a:rPr>
            </a:br>
            <a:r>
              <a:rPr lang="ko-KR" altLang="en-US" sz="6600" dirty="0" smtClean="0">
                <a:latin typeface="+mj-ea"/>
              </a:rPr>
              <a:t>영원한 왕위와 나라</a:t>
            </a:r>
            <a:r>
              <a:rPr lang="en-US" altLang="ko-KR" sz="6600" dirty="0" smtClean="0">
                <a:latin typeface="+mj-ea"/>
              </a:rPr>
              <a:t/>
            </a:r>
            <a:br>
              <a:rPr lang="en-US" altLang="ko-KR" sz="6600" dirty="0" smtClean="0">
                <a:latin typeface="+mj-ea"/>
              </a:rPr>
            </a:br>
            <a:r>
              <a:rPr lang="ko-KR" altLang="en-US" sz="6600" dirty="0" smtClean="0">
                <a:latin typeface="+mj-ea"/>
              </a:rPr>
              <a:t>죽임 당하신 어린양</a:t>
            </a:r>
            <a:r>
              <a:rPr lang="en-US" altLang="ko-KR" sz="6600" dirty="0" smtClean="0">
                <a:latin typeface="+mj-ea"/>
              </a:rPr>
              <a:t/>
            </a:r>
            <a:br>
              <a:rPr lang="en-US" altLang="ko-KR" sz="6600" dirty="0" smtClean="0">
                <a:latin typeface="+mj-ea"/>
              </a:rPr>
            </a:br>
            <a:r>
              <a:rPr lang="ko-KR" altLang="en-US" sz="6600" dirty="0" smtClean="0">
                <a:latin typeface="+mj-ea"/>
              </a:rPr>
              <a:t>영원토록 찬양하세</a:t>
            </a:r>
            <a:r>
              <a:rPr lang="en-US" altLang="ko-KR" sz="6600" dirty="0" smtClean="0">
                <a:latin typeface="+mj-ea"/>
              </a:rPr>
              <a:t/>
            </a:r>
            <a:br>
              <a:rPr lang="en-US" altLang="ko-KR" sz="6600" dirty="0" smtClean="0">
                <a:latin typeface="+mj-ea"/>
              </a:rPr>
            </a:br>
            <a:r>
              <a:rPr lang="en-US" altLang="ko-KR" sz="4000" dirty="0" smtClean="0">
                <a:latin typeface="+mj-ea"/>
              </a:rPr>
              <a:t>Praise to the King His throne transcends</a:t>
            </a:r>
            <a:br>
              <a:rPr lang="en-US" altLang="ko-KR" sz="4000" dirty="0" smtClean="0">
                <a:latin typeface="+mj-ea"/>
              </a:rPr>
            </a:br>
            <a:r>
              <a:rPr lang="en-US" altLang="ko-KR" sz="4000" dirty="0" smtClean="0">
                <a:latin typeface="+mj-ea"/>
              </a:rPr>
              <a:t>His crown and Kingdom never end</a:t>
            </a:r>
            <a:br>
              <a:rPr lang="en-US" altLang="ko-KR" sz="4000" dirty="0" smtClean="0">
                <a:latin typeface="+mj-ea"/>
              </a:rPr>
            </a:br>
            <a:r>
              <a:rPr lang="en-US" altLang="ko-KR" sz="4000" dirty="0" smtClean="0">
                <a:latin typeface="+mj-ea"/>
              </a:rPr>
              <a:t>Now and throughout eternity</a:t>
            </a:r>
            <a:br>
              <a:rPr lang="en-US" altLang="ko-KR" sz="4000" dirty="0" smtClean="0">
                <a:latin typeface="+mj-ea"/>
              </a:rPr>
            </a:br>
            <a:r>
              <a:rPr lang="en-US" altLang="ko-KR" sz="4000" dirty="0" smtClean="0">
                <a:latin typeface="+mj-ea"/>
              </a:rPr>
              <a:t>I’ll praise the One who died for me</a:t>
            </a:r>
            <a:endParaRPr lang="ko-KR" altLang="en-US" sz="4000" dirty="0">
              <a:latin typeface="+mj-ea"/>
            </a:endParaRPr>
          </a:p>
        </p:txBody>
      </p:sp>
    </p:spTree>
    <p:extLst>
      <p:ext uri="{BB962C8B-B14F-4D97-AF65-F5344CB8AC3E}">
        <p14:creationId xmlns:p14="http://schemas.microsoft.com/office/powerpoint/2010/main" val="103807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지금 주의 긍휼로</a:t>
            </a:r>
            <a:r>
              <a:rPr lang="en-US" altLang="ko-KR" sz="7200" dirty="0">
                <a:latin typeface="+mj-ea"/>
              </a:rPr>
              <a:t/>
            </a:r>
            <a:br>
              <a:rPr lang="en-US" altLang="ko-KR" sz="7200" dirty="0">
                <a:latin typeface="+mj-ea"/>
              </a:rPr>
            </a:br>
            <a:r>
              <a:rPr lang="ko-KR" altLang="en-US" sz="7200" dirty="0">
                <a:latin typeface="+mj-ea"/>
              </a:rPr>
              <a:t>나를 안아 주시고</a:t>
            </a:r>
            <a:r>
              <a:rPr lang="en-US" altLang="ko-KR" sz="7200" dirty="0">
                <a:latin typeface="+mj-ea"/>
              </a:rPr>
              <a:t/>
            </a:r>
            <a:br>
              <a:rPr lang="en-US" altLang="ko-KR" sz="7200" dirty="0">
                <a:latin typeface="+mj-ea"/>
              </a:rPr>
            </a:br>
            <a:r>
              <a:rPr lang="ko-KR" altLang="en-US" sz="7200" dirty="0">
                <a:latin typeface="+mj-ea"/>
              </a:rPr>
              <a:t>존귀로 안수하사</a:t>
            </a:r>
            <a:r>
              <a:rPr lang="en-US" altLang="ko-KR" sz="7200" dirty="0">
                <a:latin typeface="+mj-ea"/>
              </a:rPr>
              <a:t/>
            </a:r>
            <a:br>
              <a:rPr lang="en-US" altLang="ko-KR" sz="7200" dirty="0">
                <a:latin typeface="+mj-ea"/>
              </a:rPr>
            </a:br>
            <a:r>
              <a:rPr lang="ko-KR" altLang="en-US" sz="7200" dirty="0">
                <a:latin typeface="+mj-ea"/>
              </a:rPr>
              <a:t>영광 살게 하소서</a:t>
            </a:r>
          </a:p>
        </p:txBody>
      </p:sp>
    </p:spTree>
    <p:extLst>
      <p:ext uri="{BB962C8B-B14F-4D97-AF65-F5344CB8AC3E}">
        <p14:creationId xmlns:p14="http://schemas.microsoft.com/office/powerpoint/2010/main" val="1485455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주 십자가 큰 은혜</a:t>
            </a:r>
            <a:r>
              <a:rPr lang="en-US" altLang="ko-KR" sz="7200" dirty="0">
                <a:latin typeface="+mj-ea"/>
              </a:rPr>
              <a:t/>
            </a:r>
            <a:br>
              <a:rPr lang="en-US" altLang="ko-KR" sz="7200" dirty="0">
                <a:latin typeface="+mj-ea"/>
              </a:rPr>
            </a:br>
            <a:r>
              <a:rPr lang="ko-KR" altLang="en-US" sz="7200" dirty="0">
                <a:latin typeface="+mj-ea"/>
              </a:rPr>
              <a:t>내가 잊지 못하죠</a:t>
            </a:r>
            <a:r>
              <a:rPr lang="en-US" altLang="ko-KR" sz="7200" dirty="0">
                <a:latin typeface="+mj-ea"/>
              </a:rPr>
              <a:t/>
            </a:r>
            <a:br>
              <a:rPr lang="en-US" altLang="ko-KR" sz="7200" dirty="0">
                <a:latin typeface="+mj-ea"/>
              </a:rPr>
            </a:br>
            <a:r>
              <a:rPr lang="ko-KR" altLang="en-US" sz="7200" dirty="0">
                <a:latin typeface="+mj-ea"/>
              </a:rPr>
              <a:t>남은 인생 주 위해</a:t>
            </a:r>
            <a:r>
              <a:rPr lang="en-US" altLang="ko-KR" sz="7200" dirty="0">
                <a:latin typeface="+mj-ea"/>
              </a:rPr>
              <a:t/>
            </a:r>
            <a:br>
              <a:rPr lang="en-US" altLang="ko-KR" sz="7200" dirty="0">
                <a:latin typeface="+mj-ea"/>
              </a:rPr>
            </a:br>
            <a:r>
              <a:rPr lang="ko-KR" altLang="en-US" sz="7200" dirty="0">
                <a:latin typeface="+mj-ea"/>
              </a:rPr>
              <a:t>아낌없이 드려요</a:t>
            </a:r>
          </a:p>
        </p:txBody>
      </p:sp>
    </p:spTree>
    <p:extLst>
      <p:ext uri="{BB962C8B-B14F-4D97-AF65-F5344CB8AC3E}">
        <p14:creationId xmlns:p14="http://schemas.microsoft.com/office/powerpoint/2010/main" val="2501890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감사 찬양 올릴 때</a:t>
            </a:r>
            <a:r>
              <a:rPr lang="en-US" altLang="ko-KR" sz="7200" dirty="0">
                <a:latin typeface="+mj-ea"/>
              </a:rPr>
              <a:t/>
            </a:r>
            <a:br>
              <a:rPr lang="en-US" altLang="ko-KR" sz="7200" dirty="0">
                <a:latin typeface="+mj-ea"/>
              </a:rPr>
            </a:br>
            <a:r>
              <a:rPr lang="ko-KR" altLang="en-US" sz="7200" dirty="0">
                <a:latin typeface="+mj-ea"/>
              </a:rPr>
              <a:t>하늘 영광 임하고</a:t>
            </a:r>
            <a:r>
              <a:rPr lang="en-US" altLang="ko-KR" sz="7200" dirty="0">
                <a:latin typeface="+mj-ea"/>
              </a:rPr>
              <a:t/>
            </a:r>
            <a:br>
              <a:rPr lang="en-US" altLang="ko-KR" sz="7200" dirty="0">
                <a:latin typeface="+mj-ea"/>
              </a:rPr>
            </a:br>
            <a:r>
              <a:rPr lang="ko-KR" altLang="en-US" sz="7200" dirty="0">
                <a:latin typeface="+mj-ea"/>
              </a:rPr>
              <a:t>이 땅 위엔 주의 길</a:t>
            </a:r>
            <a:r>
              <a:rPr lang="en-US" altLang="ko-KR" sz="7200" dirty="0">
                <a:latin typeface="+mj-ea"/>
              </a:rPr>
              <a:t/>
            </a:r>
            <a:br>
              <a:rPr lang="en-US" altLang="ko-KR" sz="7200" dirty="0">
                <a:latin typeface="+mj-ea"/>
              </a:rPr>
            </a:br>
            <a:r>
              <a:rPr lang="ko-KR" altLang="en-US" sz="7200" dirty="0">
                <a:latin typeface="+mj-ea"/>
              </a:rPr>
              <a:t>예비되게 하소서</a:t>
            </a:r>
          </a:p>
        </p:txBody>
      </p:sp>
    </p:spTree>
    <p:extLst>
      <p:ext uri="{BB962C8B-B14F-4D97-AF65-F5344CB8AC3E}">
        <p14:creationId xmlns:p14="http://schemas.microsoft.com/office/powerpoint/2010/main" val="3347363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나를 택정하시고</a:t>
            </a:r>
            <a:r>
              <a:rPr lang="en-US" altLang="ko-KR" sz="7200" dirty="0">
                <a:latin typeface="+mj-ea"/>
              </a:rPr>
              <a:t/>
            </a:r>
            <a:br>
              <a:rPr lang="en-US" altLang="ko-KR" sz="7200" dirty="0">
                <a:latin typeface="+mj-ea"/>
              </a:rPr>
            </a:br>
            <a:r>
              <a:rPr lang="ko-KR" altLang="en-US" sz="7200" dirty="0">
                <a:latin typeface="+mj-ea"/>
              </a:rPr>
              <a:t>기름 </a:t>
            </a:r>
            <a:r>
              <a:rPr lang="ko-KR" altLang="en-US" sz="7200" dirty="0" err="1">
                <a:latin typeface="+mj-ea"/>
              </a:rPr>
              <a:t>부어</a:t>
            </a:r>
            <a:r>
              <a:rPr lang="ko-KR" altLang="en-US" sz="7200" dirty="0">
                <a:latin typeface="+mj-ea"/>
              </a:rPr>
              <a:t> 주셨죠</a:t>
            </a:r>
            <a:r>
              <a:rPr lang="en-US" altLang="ko-KR" sz="7200" dirty="0">
                <a:latin typeface="+mj-ea"/>
              </a:rPr>
              <a:t/>
            </a:r>
            <a:br>
              <a:rPr lang="en-US" altLang="ko-KR" sz="7200" dirty="0">
                <a:latin typeface="+mj-ea"/>
              </a:rPr>
            </a:br>
            <a:r>
              <a:rPr lang="ko-KR" altLang="en-US" sz="7200" dirty="0">
                <a:latin typeface="+mj-ea"/>
              </a:rPr>
              <a:t>주님 오실 때까지</a:t>
            </a:r>
            <a:r>
              <a:rPr lang="en-US" altLang="ko-KR" sz="7200" dirty="0">
                <a:latin typeface="+mj-ea"/>
              </a:rPr>
              <a:t/>
            </a:r>
            <a:br>
              <a:rPr lang="en-US" altLang="ko-KR" sz="7200" dirty="0">
                <a:latin typeface="+mj-ea"/>
              </a:rPr>
            </a:br>
            <a:r>
              <a:rPr lang="ko-KR" altLang="en-US" sz="7200" dirty="0">
                <a:latin typeface="+mj-ea"/>
              </a:rPr>
              <a:t>깨어 기도합니다</a:t>
            </a:r>
          </a:p>
        </p:txBody>
      </p:sp>
    </p:spTree>
    <p:extLst>
      <p:ext uri="{BB962C8B-B14F-4D97-AF65-F5344CB8AC3E}">
        <p14:creationId xmlns:p14="http://schemas.microsoft.com/office/powerpoint/2010/main" val="50988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785CE9-49EC-4CCA-8E60-49589155AA25}"/>
              </a:ext>
            </a:extLst>
          </p:cNvPr>
          <p:cNvSpPr>
            <a:spLocks noGrp="1" noChangeArrowheads="1"/>
          </p:cNvSpPr>
          <p:nvPr>
            <p:ph type="ctrTitle" idx="4294967295"/>
          </p:nvPr>
        </p:nvSpPr>
        <p:spPr>
          <a:xfrm>
            <a:off x="0" y="2340000"/>
            <a:ext cx="12192000" cy="1440000"/>
          </a:xfrm>
        </p:spPr>
        <p:txBody>
          <a:bodyPr>
            <a:noAutofit/>
          </a:bodyPr>
          <a:lstStyle/>
          <a:p>
            <a:pPr eaLnBrk="1" hangingPunct="1">
              <a:defRPr/>
            </a:pPr>
            <a:r>
              <a:rPr lang="ko-KR" altLang="en-US" sz="7200" dirty="0">
                <a:latin typeface="+mj-ea"/>
              </a:rPr>
              <a:t>세상 어둠 덮여도</a:t>
            </a:r>
            <a:r>
              <a:rPr lang="en-US" altLang="ko-KR" sz="7200" dirty="0">
                <a:latin typeface="+mj-ea"/>
              </a:rPr>
              <a:t/>
            </a:r>
            <a:br>
              <a:rPr lang="en-US" altLang="ko-KR" sz="7200" dirty="0">
                <a:latin typeface="+mj-ea"/>
              </a:rPr>
            </a:br>
            <a:r>
              <a:rPr lang="ko-KR" altLang="en-US" sz="7200" dirty="0">
                <a:latin typeface="+mj-ea"/>
              </a:rPr>
              <a:t>약속 말씀 </a:t>
            </a:r>
            <a:r>
              <a:rPr lang="ko-KR" altLang="en-US" sz="7200" dirty="0" err="1">
                <a:latin typeface="+mj-ea"/>
              </a:rPr>
              <a:t>소망되시네</a:t>
            </a:r>
            <a:r>
              <a:rPr lang="en-US" altLang="ko-KR" sz="7200" dirty="0">
                <a:latin typeface="+mj-ea"/>
              </a:rPr>
              <a:t/>
            </a:r>
            <a:br>
              <a:rPr lang="en-US" altLang="ko-KR" sz="7200" dirty="0">
                <a:latin typeface="+mj-ea"/>
              </a:rPr>
            </a:br>
            <a:r>
              <a:rPr lang="ko-KR" altLang="en-US" sz="7200" dirty="0">
                <a:latin typeface="+mj-ea"/>
              </a:rPr>
              <a:t>내가 속히 오리라</a:t>
            </a:r>
            <a:r>
              <a:rPr lang="en-US" altLang="ko-KR" sz="7200" dirty="0">
                <a:latin typeface="+mj-ea"/>
              </a:rPr>
              <a:t/>
            </a:r>
            <a:br>
              <a:rPr lang="en-US" altLang="ko-KR" sz="7200" dirty="0">
                <a:latin typeface="+mj-ea"/>
              </a:rPr>
            </a:br>
            <a:r>
              <a:rPr lang="ko-KR" altLang="en-US" sz="7200" dirty="0">
                <a:latin typeface="+mj-ea"/>
              </a:rPr>
              <a:t>아멘 주여 </a:t>
            </a:r>
            <a:r>
              <a:rPr lang="ko-KR" altLang="en-US" sz="7200" dirty="0" err="1">
                <a:latin typeface="+mj-ea"/>
              </a:rPr>
              <a:t>오소서</a:t>
            </a:r>
            <a:endParaRPr lang="ko-KR" altLang="en-US" sz="7200" dirty="0">
              <a:latin typeface="+mj-ea"/>
            </a:endParaRPr>
          </a:p>
        </p:txBody>
      </p:sp>
    </p:spTree>
    <p:extLst>
      <p:ext uri="{BB962C8B-B14F-4D97-AF65-F5344CB8AC3E}">
        <p14:creationId xmlns:p14="http://schemas.microsoft.com/office/powerpoint/2010/main" val="2048223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68736"/>
            <a:ext cx="12193200" cy="2184400"/>
          </a:xfrm>
        </p:spPr>
        <p:txBody>
          <a:bodyPr anchor="ctr">
            <a:noAutofit/>
          </a:bodyPr>
          <a:lstStyle/>
          <a:p>
            <a:pPr eaLnBrk="1" hangingPunct="1">
              <a:defRPr/>
            </a:pPr>
            <a:r>
              <a:rPr lang="ko-KR" altLang="en-US" sz="6600" dirty="0">
                <a:latin typeface="+mj-ea"/>
              </a:rPr>
              <a:t>허무한 시절 지날 때</a:t>
            </a:r>
            <a:r>
              <a:rPr lang="en-US" altLang="ko-KR" sz="6600" dirty="0">
                <a:latin typeface="+mj-ea"/>
              </a:rPr>
              <a:t/>
            </a:r>
            <a:br>
              <a:rPr lang="en-US" altLang="ko-KR" sz="6600" dirty="0">
                <a:latin typeface="+mj-ea"/>
              </a:rPr>
            </a:br>
            <a:r>
              <a:rPr lang="ko-KR" altLang="en-US" sz="6600" dirty="0">
                <a:latin typeface="+mj-ea"/>
              </a:rPr>
              <a:t>깊은 한숨 내쉴 때</a:t>
            </a:r>
            <a:r>
              <a:rPr lang="en-US" altLang="ko-KR" sz="6600" dirty="0">
                <a:latin typeface="+mj-ea"/>
              </a:rPr>
              <a:t/>
            </a:r>
            <a:br>
              <a:rPr lang="en-US" altLang="ko-KR" sz="6600" dirty="0">
                <a:latin typeface="+mj-ea"/>
              </a:rPr>
            </a:br>
            <a:r>
              <a:rPr lang="ko-KR" altLang="en-US" sz="6600" dirty="0">
                <a:latin typeface="+mj-ea"/>
              </a:rPr>
              <a:t>그런 풍경 보시며</a:t>
            </a:r>
            <a:br>
              <a:rPr lang="ko-KR" altLang="en-US" sz="6600" dirty="0">
                <a:latin typeface="+mj-ea"/>
              </a:rPr>
            </a:br>
            <a:r>
              <a:rPr lang="ko-KR" altLang="en-US" sz="6600" dirty="0">
                <a:latin typeface="+mj-ea"/>
              </a:rPr>
              <a:t>탄식하는 분 있네</a:t>
            </a:r>
            <a:r>
              <a:rPr lang="en-US" altLang="ko-KR" sz="6600" dirty="0">
                <a:latin typeface="+mj-ea"/>
              </a:rPr>
              <a:t/>
            </a:r>
            <a:br>
              <a:rPr lang="en-US" altLang="ko-KR" sz="6600" dirty="0">
                <a:latin typeface="+mj-ea"/>
              </a:rPr>
            </a:br>
            <a:r>
              <a:rPr lang="en-US" altLang="ko-KR" sz="4000" dirty="0">
                <a:latin typeface="+mj-ea"/>
              </a:rPr>
              <a:t>When you pass the meaningless time,</a:t>
            </a:r>
            <a:br>
              <a:rPr lang="en-US" altLang="ko-KR" sz="4000" dirty="0">
                <a:latin typeface="+mj-ea"/>
              </a:rPr>
            </a:br>
            <a:r>
              <a:rPr lang="en-US" altLang="ko-KR" sz="4000" dirty="0">
                <a:latin typeface="+mj-ea"/>
              </a:rPr>
              <a:t>When you breathe out a deep sigh,</a:t>
            </a:r>
            <a:br>
              <a:rPr lang="en-US" altLang="ko-KR" sz="4000" dirty="0">
                <a:latin typeface="+mj-ea"/>
              </a:rPr>
            </a:br>
            <a:r>
              <a:rPr lang="en-US" altLang="ko-KR" sz="4000" dirty="0">
                <a:latin typeface="+mj-ea"/>
              </a:rPr>
              <a:t>There is One who look at you</a:t>
            </a:r>
            <a:br>
              <a:rPr lang="en-US" altLang="ko-KR" sz="4000" dirty="0">
                <a:latin typeface="+mj-ea"/>
              </a:rPr>
            </a:br>
            <a:r>
              <a:rPr lang="en-US" altLang="ko-KR" sz="4000" dirty="0">
                <a:latin typeface="+mj-ea"/>
              </a:rPr>
              <a:t>and drop a tear over</a:t>
            </a:r>
            <a:endParaRPr lang="ko-KR" altLang="en-US" sz="6600" dirty="0">
              <a:latin typeface="+mj-ea"/>
            </a:endParaRPr>
          </a:p>
        </p:txBody>
      </p:sp>
    </p:spTree>
    <p:extLst>
      <p:ext uri="{BB962C8B-B14F-4D97-AF65-F5344CB8AC3E}">
        <p14:creationId xmlns:p14="http://schemas.microsoft.com/office/powerpoint/2010/main" val="1916001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68736"/>
            <a:ext cx="12193200" cy="2184400"/>
          </a:xfrm>
        </p:spPr>
        <p:txBody>
          <a:bodyPr anchor="ctr">
            <a:noAutofit/>
          </a:bodyPr>
          <a:lstStyle/>
          <a:p>
            <a:pPr eaLnBrk="1" hangingPunct="1">
              <a:defRPr/>
            </a:pPr>
            <a:r>
              <a:rPr lang="ko-KR" altLang="en-US" sz="6600" dirty="0">
                <a:latin typeface="+mj-ea"/>
              </a:rPr>
              <a:t>고아 같이 너희를</a:t>
            </a:r>
            <a:br>
              <a:rPr lang="ko-KR" altLang="en-US" sz="6600" dirty="0">
                <a:latin typeface="+mj-ea"/>
              </a:rPr>
            </a:br>
            <a:r>
              <a:rPr lang="ko-KR" altLang="en-US" sz="6600" dirty="0">
                <a:latin typeface="+mj-ea"/>
              </a:rPr>
              <a:t>버려두지 않으리</a:t>
            </a:r>
            <a:r>
              <a:rPr lang="en-US" altLang="ko-KR" sz="6600" dirty="0">
                <a:latin typeface="+mj-ea"/>
              </a:rPr>
              <a:t/>
            </a:r>
            <a:br>
              <a:rPr lang="en-US" altLang="ko-KR" sz="6600" dirty="0">
                <a:latin typeface="+mj-ea"/>
              </a:rPr>
            </a:br>
            <a:r>
              <a:rPr lang="ko-KR" altLang="en-US" sz="6600" dirty="0">
                <a:latin typeface="+mj-ea"/>
              </a:rPr>
              <a:t>내가 너희와 영원히</a:t>
            </a:r>
            <a:br>
              <a:rPr lang="ko-KR" altLang="en-US" sz="6600" dirty="0">
                <a:latin typeface="+mj-ea"/>
              </a:rPr>
            </a:br>
            <a:r>
              <a:rPr lang="ko-KR" altLang="en-US" sz="6600" dirty="0">
                <a:latin typeface="+mj-ea"/>
              </a:rPr>
              <a:t>함께 하리라</a:t>
            </a:r>
            <a:r>
              <a:rPr lang="en-US" altLang="ko-KR" sz="6600" dirty="0">
                <a:latin typeface="+mj-ea"/>
              </a:rPr>
              <a:t/>
            </a:r>
            <a:br>
              <a:rPr lang="en-US" altLang="ko-KR" sz="6600" dirty="0">
                <a:latin typeface="+mj-ea"/>
              </a:rPr>
            </a:br>
            <a:r>
              <a:rPr lang="en-US" altLang="ko-KR" sz="4000" dirty="0">
                <a:latin typeface="+mj-ea"/>
              </a:rPr>
              <a:t>Jesus says, “I will not</a:t>
            </a:r>
            <a:br>
              <a:rPr lang="en-US" altLang="ko-KR" sz="4000" dirty="0">
                <a:latin typeface="+mj-ea"/>
              </a:rPr>
            </a:br>
            <a:r>
              <a:rPr lang="en-US" altLang="ko-KR" sz="4000" dirty="0">
                <a:latin typeface="+mj-ea"/>
              </a:rPr>
              <a:t>leave you as an orphan.”</a:t>
            </a:r>
            <a:br>
              <a:rPr lang="en-US" altLang="ko-KR" sz="4000" dirty="0">
                <a:latin typeface="+mj-ea"/>
              </a:rPr>
            </a:br>
            <a:r>
              <a:rPr lang="en-US" altLang="ko-KR" sz="4000" dirty="0">
                <a:latin typeface="+mj-ea"/>
              </a:rPr>
              <a:t>“I will be with you</a:t>
            </a:r>
            <a:br>
              <a:rPr lang="en-US" altLang="ko-KR" sz="4000" dirty="0">
                <a:latin typeface="+mj-ea"/>
              </a:rPr>
            </a:br>
            <a:r>
              <a:rPr lang="en-US" altLang="ko-KR" sz="4000" dirty="0">
                <a:latin typeface="+mj-ea"/>
              </a:rPr>
              <a:t>forever more.”</a:t>
            </a:r>
            <a:endParaRPr lang="ko-KR" altLang="en-US" sz="4400" dirty="0">
              <a:latin typeface="+mj-ea"/>
            </a:endParaRPr>
          </a:p>
        </p:txBody>
      </p:sp>
    </p:spTree>
    <p:extLst>
      <p:ext uri="{BB962C8B-B14F-4D97-AF65-F5344CB8AC3E}">
        <p14:creationId xmlns:p14="http://schemas.microsoft.com/office/powerpoint/2010/main" val="405897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68736"/>
            <a:ext cx="12193200" cy="2184400"/>
          </a:xfrm>
        </p:spPr>
        <p:txBody>
          <a:bodyPr anchor="ctr">
            <a:noAutofit/>
          </a:bodyPr>
          <a:lstStyle/>
          <a:p>
            <a:pPr eaLnBrk="1" hangingPunct="1">
              <a:defRPr/>
            </a:pPr>
            <a:r>
              <a:rPr lang="ko-KR" altLang="en-US" sz="6600" dirty="0">
                <a:latin typeface="+mj-ea"/>
              </a:rPr>
              <a:t>성령이 오셨네</a:t>
            </a:r>
            <a:r>
              <a:rPr lang="en-US" altLang="ko-KR" sz="6600" dirty="0">
                <a:latin typeface="+mj-ea"/>
              </a:rPr>
              <a:t/>
            </a:r>
            <a:br>
              <a:rPr lang="en-US" altLang="ko-KR" sz="6600" dirty="0">
                <a:latin typeface="+mj-ea"/>
              </a:rPr>
            </a:br>
            <a:r>
              <a:rPr lang="ko-KR" altLang="en-US" sz="6600" dirty="0">
                <a:latin typeface="+mj-ea"/>
              </a:rPr>
              <a:t>성령이 오셨네</a:t>
            </a:r>
            <a:r>
              <a:rPr lang="en-US" altLang="ko-KR" sz="6600" dirty="0">
                <a:latin typeface="+mj-ea"/>
              </a:rPr>
              <a:t/>
            </a:r>
            <a:br>
              <a:rPr lang="en-US" altLang="ko-KR" sz="6600" dirty="0">
                <a:latin typeface="+mj-ea"/>
              </a:rPr>
            </a:br>
            <a:r>
              <a:rPr lang="ko-KR" altLang="en-US" sz="6600" dirty="0">
                <a:latin typeface="+mj-ea"/>
              </a:rPr>
              <a:t>내 주의 보내신</a:t>
            </a:r>
            <a:r>
              <a:rPr lang="en-US" altLang="ko-KR" sz="6600" dirty="0">
                <a:latin typeface="+mj-ea"/>
              </a:rPr>
              <a:t/>
            </a:r>
            <a:br>
              <a:rPr lang="en-US" altLang="ko-KR" sz="6600" dirty="0">
                <a:latin typeface="+mj-ea"/>
              </a:rPr>
            </a:br>
            <a:r>
              <a:rPr lang="ko-KR" altLang="en-US" sz="6600" dirty="0">
                <a:latin typeface="+mj-ea"/>
              </a:rPr>
              <a:t>성령이 오셨네</a:t>
            </a:r>
            <a:r>
              <a:rPr lang="en-US" altLang="ko-KR" sz="6600" dirty="0">
                <a:latin typeface="+mj-ea"/>
              </a:rPr>
              <a:t/>
            </a:r>
            <a:br>
              <a:rPr lang="en-US" altLang="ko-KR" sz="6600" dirty="0">
                <a:latin typeface="+mj-ea"/>
              </a:rPr>
            </a:br>
            <a:r>
              <a:rPr lang="en-US" altLang="ko-KR" sz="4000" dirty="0">
                <a:latin typeface="+mj-ea"/>
              </a:rPr>
              <a:t>Holy Spirit came to us</a:t>
            </a:r>
            <a:br>
              <a:rPr lang="en-US" altLang="ko-KR" sz="4000" dirty="0">
                <a:latin typeface="+mj-ea"/>
              </a:rPr>
            </a:br>
            <a:r>
              <a:rPr lang="en-US" altLang="ko-KR" sz="4000" dirty="0">
                <a:latin typeface="+mj-ea"/>
              </a:rPr>
              <a:t>The Spirit came to us</a:t>
            </a:r>
            <a:br>
              <a:rPr lang="en-US" altLang="ko-KR" sz="4000" dirty="0">
                <a:latin typeface="+mj-ea"/>
              </a:rPr>
            </a:br>
            <a:r>
              <a:rPr lang="en-US" altLang="ko-KR" sz="4000" dirty="0">
                <a:latin typeface="+mj-ea"/>
              </a:rPr>
              <a:t>The Spirit, sent by Lord,</a:t>
            </a:r>
            <a:br>
              <a:rPr lang="en-US" altLang="ko-KR" sz="4000" dirty="0">
                <a:latin typeface="+mj-ea"/>
              </a:rPr>
            </a:br>
            <a:r>
              <a:rPr lang="en-US" altLang="ko-KR" sz="4000" dirty="0">
                <a:latin typeface="+mj-ea"/>
              </a:rPr>
              <a:t>came to us</a:t>
            </a:r>
            <a:endParaRPr lang="ko-KR" altLang="en-US" sz="4400" dirty="0">
              <a:latin typeface="+mj-ea"/>
            </a:endParaRPr>
          </a:p>
        </p:txBody>
      </p:sp>
    </p:spTree>
    <p:extLst>
      <p:ext uri="{BB962C8B-B14F-4D97-AF65-F5344CB8AC3E}">
        <p14:creationId xmlns:p14="http://schemas.microsoft.com/office/powerpoint/2010/main" val="34144398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Words>
  <Application>Microsoft Office PowerPoint</Application>
  <PresentationFormat>와이드스크린</PresentationFormat>
  <Paragraphs>16</Paragraphs>
  <Slides>16</Slides>
  <Notes>6</Notes>
  <HiddenSlides>0</HiddenSlides>
  <MMClips>0</MMClips>
  <ScaleCrop>false</ScaleCrop>
  <HeadingPairs>
    <vt:vector size="6" baseType="variant">
      <vt:variant>
        <vt:lpstr>사용한 글꼴</vt:lpstr>
      </vt:variant>
      <vt:variant>
        <vt:i4>7</vt:i4>
      </vt:variant>
      <vt:variant>
        <vt:lpstr>테마</vt:lpstr>
      </vt:variant>
      <vt:variant>
        <vt:i4>4</vt:i4>
      </vt:variant>
      <vt:variant>
        <vt:lpstr>슬라이드 제목</vt:lpstr>
      </vt:variant>
      <vt:variant>
        <vt:i4>16</vt:i4>
      </vt:variant>
    </vt:vector>
  </HeadingPairs>
  <TitlesOfParts>
    <vt:vector size="27" baseType="lpstr">
      <vt:lpstr>굴림</vt:lpstr>
      <vt:lpstr>맑은 고딕</vt:lpstr>
      <vt:lpstr>Arial</vt:lpstr>
      <vt:lpstr>Lucida Sans Unicode</vt:lpstr>
      <vt:lpstr>Verdana</vt:lpstr>
      <vt:lpstr>Wingdings 2</vt:lpstr>
      <vt:lpstr>Wingdings 3</vt:lpstr>
      <vt:lpstr>Office 테마</vt:lpstr>
      <vt:lpstr>광장</vt:lpstr>
      <vt:lpstr>1_광장</vt:lpstr>
      <vt:lpstr>2_광장</vt:lpstr>
      <vt:lpstr>주의 사랑 은혜로 내가 여기 있어요 이를 알지 못한 채 많은 세월 살았죠</vt:lpstr>
      <vt:lpstr>지금 주의 긍휼로 나를 안아 주시고 존귀로 안수하사 영광 살게 하소서</vt:lpstr>
      <vt:lpstr>주 십자가 큰 은혜 내가 잊지 못하죠 남은 인생 주 위해 아낌없이 드려요</vt:lpstr>
      <vt:lpstr>감사 찬양 올릴 때 하늘 영광 임하고 이 땅 위엔 주의 길 예비되게 하소서</vt:lpstr>
      <vt:lpstr>나를 택정하시고 기름 부어 주셨죠 주님 오실 때까지 깨어 기도합니다</vt:lpstr>
      <vt:lpstr>세상 어둠 덮여도 약속 말씀 소망되시네 내가 속히 오리라 아멘 주여 오소서</vt:lpstr>
      <vt:lpstr>허무한 시절 지날 때 깊은 한숨 내쉴 때 그런 풍경 보시며 탄식하는 분 있네 When you pass the meaningless time, When you breathe out a deep sigh, There is One who look at you and drop a tear over</vt:lpstr>
      <vt:lpstr>고아 같이 너희를 버려두지 않으리 내가 너희와 영원히 함께 하리라 Jesus says, “I will not leave you as an orphan.” “I will be with you forever more.”</vt:lpstr>
      <vt:lpstr>성령이 오셨네 성령이 오셨네 내 주의 보내신 성령이 오셨네 Holy Spirit came to us The Spirit came to us The Spirit, sent by Lord, came to us</vt:lpstr>
      <vt:lpstr>우리 인생 가운데 친히 찾아 오셔서 그 나라 이루게 하시네 The Spirit visit to our life in person and let us accomplish His Kingdom</vt:lpstr>
      <vt:lpstr>억눌린 자 갇힌 자 자유함이 없는 자 피난처가 되시는 성령님 계시네 The oppressed, the prisoner, the man without freedom Here Holy Spirit is who became shelter for them</vt:lpstr>
      <vt:lpstr>주의 영이 계신 곳에 참 자유가 있다네 진리의 영이신 성령이 오셨네 There is true liberty Where the Spirit of the Lord is Holy Spirit, the Spirit of truth, came to us</vt:lpstr>
      <vt:lpstr>만복의 근원 하나님 온 백성 찬송 드리고 저 천사여 찬송하세 찬송 성부 성자 성령 Praise God from whom all blessings flow Praise Him all creature here below Praise Him above heavenly hosts Praise Father Son and Holy Ghost</vt:lpstr>
      <vt:lpstr>하늘과 땅 선포하라 능력과 진리의 이름 무릎 꿇고 경배하라 성삼위일체 주님께 Let earth and heavenly saints proclaim The power and might of His great Name Let us exalt on bended knee Praise God the Holy Trinity</vt:lpstr>
      <vt:lpstr>찬양 찬양 날 구원하신 주 찬양 찬양 만복의 근원 하나님 Praise God Praise God Praise God who saved my soul Praise God Praise God Praise God from whom all blessings flow</vt:lpstr>
      <vt:lpstr>보좌에 계신 주 찬양 영원한 왕위와 나라 죽임 당하신 어린양 영원토록 찬양하세 Praise to the King His throne transcends His crown and Kingdom never end Now and throughout eternity I’ll praise the One who died for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주의 사랑 은혜로 내가 여기 있어요 이를 알지 못한 채 많은 세월 살았죠</dc:title>
  <dc:creator>USER</dc:creator>
  <cp:lastModifiedBy>USER</cp:lastModifiedBy>
  <cp:revision>2</cp:revision>
  <dcterms:created xsi:type="dcterms:W3CDTF">2021-05-12T10:28:26Z</dcterms:created>
  <dcterms:modified xsi:type="dcterms:W3CDTF">2021-05-12T10:28:31Z</dcterms:modified>
</cp:coreProperties>
</file>