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66" r:id="rId4"/>
    <p:sldMasterId id="2147483669" r:id="rId5"/>
    <p:sldMasterId id="2147483672" r:id="rId6"/>
    <p:sldMasterId id="2147483675" r:id="rId7"/>
    <p:sldMasterId id="2147483678" r:id="rId8"/>
    <p:sldMasterId id="2147483681" r:id="rId9"/>
    <p:sldMasterId id="2147483684" r:id="rId10"/>
    <p:sldMasterId id="2147483687" r:id="rId11"/>
  </p:sldMasterIdLst>
  <p:notesMasterIdLst>
    <p:notesMasterId r:id="rId60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D7B5C-9A2A-4B88-95C6-29FD5EEC0B2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25BEA-FD44-411E-964A-14E98FB70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8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2858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E9673-5A66-4E5C-B5BE-146A7296AA3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961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4834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6974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7449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8366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97869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1539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46085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9905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1193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23126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44370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5132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52895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778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57308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12915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7540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81315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413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025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72926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19840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66373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66825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8054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933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31963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14078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4401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01373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1611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5786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92392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79224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9221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D77D6A-D51A-47F9-8070-49E1AB6D0EF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103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E9673-5A66-4E5C-B5BE-146A7296AA3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6982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E9673-5A66-4E5C-B5BE-146A7296AA3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760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E9673-5A66-4E5C-B5BE-146A7296AA3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497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E9673-5A66-4E5C-B5BE-146A7296AA3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576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2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8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94631A1-959C-4C01-B66D-A8F341600D9E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06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2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0DFBE0F-BD0F-40C1-B0C6-2D4FBD314277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4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957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53464E7-791D-4130-8FAC-91E78B3B5108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8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25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5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2312B6E-EFD9-406B-99FF-BD48B946CA88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7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0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8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711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CC3B078-EA40-4830-B56D-37F99C981489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38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392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/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12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99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4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6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40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54061C2-828F-47F5-BB5F-B35E69AD3CFD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59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4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0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9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0376-9750-4AE4-B864-C016925DE7C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7EED-3C56-45CD-ADBF-43F98FC8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00" smtClean="0"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181647-4FFE-4C0C-9D8D-4FF47B370FA7}" type="slidenum"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 panose="020B0602030504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1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FFADD310-BF3C-4BE1-9F08-7212788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D98DCEB-F765-4D6B-8DE7-09AC8B676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EE5D52AA-6889-40A1-AB8D-BBDDB3D1D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0B8C9221-A669-4A47-A5C0-682C2485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33C2-2E6F-4AFA-A858-25F412F4B0F6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937D6199-F0A5-4F0A-BA1C-2AD975D9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6489A9A8-0734-4954-A6B6-DC06005C4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16463D4F-D9E8-460E-9926-021022D1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E3446E38-97C2-4F32-82FC-BF31F3F7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1C688-0143-4975-A179-5D3CC0074669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1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굴림" charset="-127"/>
              <a:cs typeface="+mn-cs"/>
            </a:endParaRPr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30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B2498-AB93-45CB-880D-116120165DA1}" type="slidenum">
              <a:rPr kumimoji="0" lang="en-US" altLang="ko-KR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7" descr="배경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75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1" fontAlgn="base" latinLnBrk="1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1" fontAlgn="base" latinLnBrk="1" hangingPunct="1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1" fontAlgn="base" latinLnBrk="1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1" fontAlgn="base" latinLnBrk="1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1" fontAlgn="base" latinLnBrk="1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984AE4CC-A4D9-48E7-8DC8-0B8265A3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3F33945-44E6-4ADB-8F5E-517D755FF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3F52CA11-30A2-4B4F-AAC0-4D6E949D4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C30BD60E-9561-4A25-B912-4562FE18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C8C22-7C11-4DDF-B698-5A9014235658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43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EF72CB2A-AE97-4F1A-B270-C021E8FD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470CB20-7939-4C3B-86F7-6E9272D3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BE80E6B-5C27-40DA-B770-346239698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5301AC17-F4B4-426A-B0B8-578B83BA4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18E6B-A8E4-4DAD-B353-1900B6088288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7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3B571133-87ED-4C99-802F-E26853BF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A6575B66-673F-4240-A2E6-131998470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076B92AB-8161-4CCF-8B69-5A7766A7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BC66102A-A0DA-47CB-9302-A8FADF89F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7A066-3810-46E4-B760-EA6C413D6417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82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CFE2D-8879-42A0-9E00-EABD778AC06F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1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7C258DAF-438E-4270-8857-034AE497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0892C3F1-E680-43FC-98B5-EA1A77C60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121C8CDA-8C7E-4197-AF62-8CC864E0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D56F3F0-9F26-46C2-BBAB-756A1FA6F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00"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7A8C4-941F-4FF9-B28B-6659DCFF0460}" type="slidenum"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 panose="020B0602030504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5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/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00"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07F13E-4AE8-42DB-9A19-5D4101CE418C}" type="slidenum"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 panose="020B0602030504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7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달려 죽은 십자가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우리가 생각할 때에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세상에 속한 욕심을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헛된 줄 알고 버리네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I survey the wondrous cross,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On which the Prince of glory died,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richest gain I count but loss,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pour contempt on all my pride.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9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539661" y="1052736"/>
            <a:ext cx="13020498" cy="3171825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이곳을 지나소서 </a:t>
            </a:r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이곳을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만지소서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안에 죽어가는 모든 예배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살아나리라</a:t>
            </a:r>
          </a:p>
        </p:txBody>
      </p:sp>
    </p:spTree>
    <p:extLst>
      <p:ext uri="{BB962C8B-B14F-4D97-AF65-F5344CB8AC3E}">
        <p14:creationId xmlns:p14="http://schemas.microsoft.com/office/powerpoint/2010/main" val="23335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539661" y="1196752"/>
            <a:ext cx="13020498" cy="3171825"/>
          </a:xfrm>
        </p:spPr>
        <p:txBody>
          <a:bodyPr>
            <a:noAutofit/>
          </a:bodyPr>
          <a:lstStyle/>
          <a:p>
            <a:r>
              <a:rPr lang="en-US" altLang="ko-KR" sz="6000" dirty="0">
                <a:latin typeface="+mj-ea"/>
              </a:rPr>
              <a:t/>
            </a:r>
            <a:br>
              <a:rPr lang="en-US" altLang="ko-KR" sz="6000" dirty="0">
                <a:latin typeface="+mj-ea"/>
              </a:rPr>
            </a:br>
            <a:r>
              <a:rPr lang="ko-KR" altLang="en-US" sz="6000" dirty="0">
                <a:latin typeface="+mj-ea"/>
              </a:rPr>
              <a:t>이 땅을 덮으소서 </a:t>
            </a:r>
            <a:r>
              <a:rPr lang="en-US" altLang="ko-KR" sz="6000" dirty="0" smtClean="0">
                <a:latin typeface="+mj-ea"/>
              </a:rPr>
              <a:t/>
            </a:r>
            <a:br>
              <a:rPr lang="en-US" altLang="ko-KR" sz="6000" dirty="0" smtClean="0">
                <a:latin typeface="+mj-ea"/>
              </a:rPr>
            </a:br>
            <a:r>
              <a:rPr lang="ko-KR" altLang="en-US" sz="6000" dirty="0" smtClean="0">
                <a:latin typeface="+mj-ea"/>
              </a:rPr>
              <a:t>이 </a:t>
            </a:r>
            <a:r>
              <a:rPr lang="ko-KR" altLang="en-US" sz="6000" dirty="0">
                <a:latin typeface="+mj-ea"/>
              </a:rPr>
              <a:t>땅을 비추소서 </a:t>
            </a:r>
            <a:r>
              <a:rPr lang="en-US" altLang="ko-KR" sz="6000" dirty="0">
                <a:latin typeface="+mj-ea"/>
              </a:rPr>
              <a:t/>
            </a:r>
            <a:br>
              <a:rPr lang="en-US" altLang="ko-KR" sz="6000" dirty="0">
                <a:latin typeface="+mj-ea"/>
              </a:rPr>
            </a:br>
            <a:r>
              <a:rPr lang="ko-KR" altLang="en-US" sz="6000" dirty="0">
                <a:latin typeface="+mj-ea"/>
              </a:rPr>
              <a:t>이 땅에 무너졌던 모든 소망 </a:t>
            </a:r>
            <a:r>
              <a:rPr lang="en-US" altLang="ko-KR" sz="6000" dirty="0">
                <a:latin typeface="+mj-ea"/>
              </a:rPr>
              <a:t/>
            </a:r>
            <a:br>
              <a:rPr lang="en-US" altLang="ko-KR" sz="6000" dirty="0">
                <a:latin typeface="+mj-ea"/>
              </a:rPr>
            </a:br>
            <a:r>
              <a:rPr lang="ko-KR" altLang="en-US" sz="6000" dirty="0">
                <a:latin typeface="+mj-ea"/>
              </a:rPr>
              <a:t>다 회복하리니</a:t>
            </a:r>
            <a:r>
              <a:rPr lang="en-US" altLang="ko-KR" sz="6000" dirty="0">
                <a:latin typeface="+mj-ea"/>
              </a:rPr>
              <a:t/>
            </a:r>
            <a:br>
              <a:rPr lang="en-US" altLang="ko-KR" sz="6000" dirty="0">
                <a:latin typeface="+mj-ea"/>
              </a:rPr>
            </a:br>
            <a:endParaRPr lang="ko-KR" alt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54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0217" y="1124744"/>
            <a:ext cx="10760742" cy="3171825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땅을 지나소서 </a:t>
            </a:r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땅을 만지소서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땅에 죽어가는 모든 예배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살아나리라</a:t>
            </a:r>
          </a:p>
        </p:txBody>
      </p:sp>
    </p:spTree>
    <p:extLst>
      <p:ext uri="{BB962C8B-B14F-4D97-AF65-F5344CB8AC3E}">
        <p14:creationId xmlns:p14="http://schemas.microsoft.com/office/powerpoint/2010/main" val="25823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E9015A1-EC3E-46AF-B4F8-D451D34EFC0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안에 있는 나에게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딴 근심 있으랴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십자가 밑에 나아가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짐을 풀었네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trusting heart to Jesus clings,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Nor any ill forebodes.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But at the cross of </a:t>
            </a:r>
            <a:r>
              <a:rPr lang="en-US" altLang="ko-KR" sz="4000" dirty="0" err="1">
                <a:latin typeface="+mj-ea"/>
              </a:rPr>
              <a:t>Calv'ry</a:t>
            </a:r>
            <a:r>
              <a:rPr lang="en-US" altLang="ko-KR" sz="4000" dirty="0">
                <a:latin typeface="+mj-ea"/>
              </a:rPr>
              <a:t> sings,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"Praise God for lifted loads!"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03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ADC995-0FE8-435A-AC7C-EF6FA4714FA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주님을 찬송하면서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할렐루야 할렐루야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앞길 멀고 험해도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 주님만 따라가리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Singing I go along life's road,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Praising the Lord, praising the Lord;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Singing I go along life's road,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 Jesus has lifted my load.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34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A1F6049-3394-40B8-A3E7-0BABBB98C6B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그 두려움이 변하여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기도 되었고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전날의 한숨 변하여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노래 되었네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passing days bring many cares.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"Fear not," I hear Him say;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00" dirty="0">
                <a:latin typeface="+mj-ea"/>
              </a:rPr>
              <a:t>And when my fears are turned to prayers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burdens slip away.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5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62FB62-B4CE-4B4C-BCD1-6F62154152E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내 주는 자비하셔서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늘 함께 계시고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궁핍함을 아시고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늘 </a:t>
            </a:r>
            <a:r>
              <a:rPr lang="ko-KR" altLang="en-US" sz="6600" dirty="0" err="1">
                <a:latin typeface="+mj-ea"/>
              </a:rPr>
              <a:t>채워주시네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He tells me of my Father's love,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never </a:t>
            </a:r>
            <a:r>
              <a:rPr lang="en-US" altLang="ko-KR" sz="4000" dirty="0" err="1">
                <a:latin typeface="+mj-ea"/>
              </a:rPr>
              <a:t>slumb'ring</a:t>
            </a:r>
            <a:r>
              <a:rPr lang="en-US" altLang="ko-KR" sz="4000" dirty="0">
                <a:latin typeface="+mj-ea"/>
              </a:rPr>
              <a:t> eye;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everlasting King above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Will all my needs supply.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7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380FE8-8B7E-41EB-A3EA-E191A11BB3C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내 주와 맺은 언약은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 불변하시니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 나라 가기까지는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늘 보호하시네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to the throne of grace I flee,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find the </a:t>
            </a:r>
            <a:r>
              <a:rPr lang="en-US" altLang="ko-KR" sz="4000">
                <a:latin typeface="+mj-ea"/>
              </a:rPr>
              <a:t>promise true;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mighty arms upholding 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Will bear my burdens too.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97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예수 </a:t>
            </a:r>
            <a:r>
              <a:rPr lang="ko-KR" altLang="en-US" sz="6600" dirty="0" err="1">
                <a:latin typeface="+mj-ea"/>
              </a:rPr>
              <a:t>예수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거룩한 기름 부음 받은 예수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 err="1">
                <a:latin typeface="+mj-ea"/>
              </a:rPr>
              <a:t>예수</a:t>
            </a:r>
            <a:r>
              <a:rPr lang="ko-KR" altLang="en-US" sz="6600" dirty="0">
                <a:latin typeface="+mj-ea"/>
              </a:rPr>
              <a:t> </a:t>
            </a:r>
            <a:r>
              <a:rPr lang="ko-KR" altLang="en-US" sz="6600" dirty="0" err="1">
                <a:latin typeface="+mj-ea"/>
              </a:rPr>
              <a:t>예수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 spc="-150" dirty="0">
                <a:latin typeface="+mj-ea"/>
              </a:rPr>
              <a:t>영원히 높임 받으실 예수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Jesus </a:t>
            </a:r>
            <a:r>
              <a:rPr lang="en-US" altLang="ko-KR" sz="4000" dirty="0" err="1">
                <a:latin typeface="+mj-ea"/>
              </a:rPr>
              <a:t>Jesus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Holy and Anointed One Jesus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err="1">
                <a:latin typeface="+mj-ea"/>
              </a:rPr>
              <a:t>Jesus</a:t>
            </a:r>
            <a:r>
              <a:rPr lang="en-US" altLang="ko-KR" sz="4000" dirty="0">
                <a:latin typeface="+mj-ea"/>
              </a:rPr>
              <a:t> </a:t>
            </a:r>
            <a:r>
              <a:rPr lang="en-US" altLang="ko-KR" sz="4000" dirty="0" err="1">
                <a:latin typeface="+mj-ea"/>
              </a:rPr>
              <a:t>Jesus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Risen and Exalted One Jesus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34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spc="-300" dirty="0">
                <a:latin typeface="+mj-ea"/>
              </a:rPr>
              <a:t>주 이름 내 입술의 꿀 같고</a:t>
            </a:r>
            <a:br>
              <a:rPr lang="ko-KR" altLang="en-US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주 성령 내 영혼을 적시네</a:t>
            </a:r>
            <a:br>
              <a:rPr lang="ko-KR" altLang="en-US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주 말씀 내 길에 빛과 같네</a:t>
            </a:r>
            <a:br>
              <a:rPr lang="ko-KR" altLang="en-US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예수 주님을 사랑해요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Your Name is like honey on my lips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Your Spirit like water to my soul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Your Word is a lamp unto my feet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Jesus, I love You, I love You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03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죽으신 구주 밖에는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자랑을 말게 하소서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보혈의 공로 힘입어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교만한 맘을 버리네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Forbid it, Lord, that I should boast,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Save in the death of Christ, my God;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All the vain things that charm me most,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sacrifice them to His blood.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9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spc="-150" dirty="0">
                <a:latin typeface="+mj-ea"/>
              </a:rPr>
              <a:t>주 앞에 겸손히 나 서 있네</a:t>
            </a:r>
            <a:br>
              <a:rPr lang="ko-KR" altLang="en-US" sz="6600" spc="-15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은혜 날 </a:t>
            </a:r>
            <a:r>
              <a:rPr lang="ko-KR" altLang="en-US" sz="6600" dirty="0" err="1">
                <a:latin typeface="+mj-ea"/>
              </a:rPr>
              <a:t>자유케</a:t>
            </a:r>
            <a:r>
              <a:rPr lang="ko-KR" altLang="en-US" sz="6600" dirty="0">
                <a:latin typeface="+mj-ea"/>
              </a:rPr>
              <a:t> 해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주 앞에 죄인 된 내 모습 보네</a:t>
            </a:r>
            <a:br>
              <a:rPr lang="ko-KR" altLang="en-US" sz="6600" spc="-3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보혈 날 덮으셨네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Here I am, humbled by Your Majesty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Covered by Your grace so free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Here I am, knowing I'm a sinful man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Covered by the blood of the Lamb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2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생명 주신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 놀라운 희생으로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가장 크신 사랑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내게 주셨네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Now I've found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greatest love of all is mine 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Since You laid down Your life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greatest sacrifice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4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412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6600" dirty="0">
                <a:latin typeface="+mj-ea"/>
              </a:rPr>
              <a:t>Majesty </a:t>
            </a:r>
            <a:r>
              <a:rPr lang="en-US" altLang="ko-KR" sz="6600" dirty="0" err="1">
                <a:latin typeface="+mj-ea"/>
              </a:rPr>
              <a:t>Majesty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은혜의 손길 안에서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능력으로 살아가리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Majesty, Majesty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Your grace has found me just as I am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Empty handed, but alive in Your hands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72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412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6600" dirty="0">
                <a:latin typeface="+mj-ea"/>
              </a:rPr>
              <a:t>Majesty </a:t>
            </a:r>
            <a:r>
              <a:rPr lang="en-US" altLang="ko-KR" sz="6600" dirty="0" err="1">
                <a:latin typeface="+mj-ea"/>
              </a:rPr>
              <a:t>Majesty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영광의 임재 안에서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사랑으로 변화되리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Majesty, Majesty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Forever I am changed by Your love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the presence of Your Majesty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07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spc="-300" dirty="0">
                <a:latin typeface="+mj-ea"/>
              </a:rPr>
              <a:t>주 앞에 그 사랑 날 겸손케 해</a:t>
            </a:r>
            <a:br>
              <a:rPr lang="ko-KR" altLang="en-US" sz="6600" spc="-3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용서받은 나 용서하네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나 이제는 주 사랑 안에 있네</a:t>
            </a:r>
            <a:br>
              <a:rPr lang="ko-KR" altLang="en-US" sz="6600" spc="-3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영광의 불 날 거룩케 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spc="-180" dirty="0">
                <a:latin typeface="+mj-ea"/>
              </a:rPr>
              <a:t>Here I stand humbled by the love that You give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Forgiven so that I can forgive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50" dirty="0">
                <a:latin typeface="+mj-ea"/>
              </a:rPr>
              <a:t>Here I stand, knowing that I'm Your desire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Sanctified by glory and fire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98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세상 사랑하신 주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그의 아들 주셨네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>
                <a:latin typeface="+mj-ea"/>
              </a:rPr>
              <a:t>주께 나아가는 </a:t>
            </a:r>
            <a:r>
              <a:rPr lang="ko-KR" altLang="en-US" sz="6600" dirty="0" smtClean="0">
                <a:latin typeface="+mj-ea"/>
              </a:rPr>
              <a:t>자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멸망치 않네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God so loved this whole world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That He gave His only Son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>
                <a:latin typeface="+mj-ea"/>
              </a:rPr>
              <a:t>And if we will cleave to Him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We’ll not perish</a:t>
            </a:r>
            <a:endParaRPr lang="en-US" altLang="ko-KR" sz="66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68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영원한 생명 얻네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>
                <a:latin typeface="+mj-ea"/>
              </a:rPr>
              <a:t>정죄함 다시 없네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약속 </a:t>
            </a:r>
            <a:r>
              <a:rPr lang="ko-KR" altLang="en-US" sz="6600" dirty="0" smtClean="0">
                <a:latin typeface="+mj-ea"/>
              </a:rPr>
              <a:t>말씀에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예 아멘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But we’ll have eternal life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>
                <a:latin typeface="+mj-ea"/>
              </a:rPr>
              <a:t>And we’ll never be condemned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 God’s promises </a:t>
            </a:r>
            <a:r>
              <a:rPr lang="en-US" altLang="ko-KR" sz="4000" dirty="0" smtClean="0">
                <a:latin typeface="+mj-ea"/>
              </a:rPr>
              <a:t>are Yes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And </a:t>
            </a:r>
            <a:r>
              <a:rPr lang="en-US" altLang="ko-KR" sz="4000" dirty="0">
                <a:latin typeface="+mj-ea"/>
              </a:rPr>
              <a:t>Amen!</a:t>
            </a:r>
            <a:endParaRPr lang="en-US" altLang="ko-KR" sz="66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31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08000"/>
            <a:ext cx="121932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6000" dirty="0">
                <a:latin typeface="+mj-ea"/>
              </a:rPr>
              <a:t>Yeah, yeah, yeah! (x5)</a:t>
            </a:r>
            <a:br>
              <a:rPr lang="en-US" altLang="ko-KR" sz="6000" dirty="0">
                <a:latin typeface="+mj-ea"/>
              </a:rPr>
            </a:br>
            <a:r>
              <a:rPr lang="en-US" altLang="ko-KR" sz="6000" dirty="0">
                <a:latin typeface="+mj-ea"/>
              </a:rPr>
              <a:t>Yeah, yeah, </a:t>
            </a:r>
            <a:r>
              <a:rPr lang="en-US" altLang="ko-KR" sz="6000" dirty="0" smtClean="0">
                <a:latin typeface="+mj-ea"/>
              </a:rPr>
              <a:t>yeah</a:t>
            </a:r>
            <a:br>
              <a:rPr lang="en-US" altLang="ko-KR" sz="6000" dirty="0" smtClean="0">
                <a:latin typeface="+mj-ea"/>
              </a:rPr>
            </a:br>
            <a:r>
              <a:rPr lang="en-US" altLang="ko-KR" sz="6000" dirty="0" smtClean="0">
                <a:latin typeface="+mj-ea"/>
              </a:rPr>
              <a:t>And Amen</a:t>
            </a:r>
            <a:r>
              <a:rPr lang="en-US" altLang="ko-KR" sz="6000" dirty="0">
                <a:latin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2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32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어둔 밤 지날 때도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환란 몰아칠 때도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절망의 골짝에도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함께 </a:t>
            </a:r>
            <a:r>
              <a:rPr lang="ko-KR" altLang="en-US" sz="6600" dirty="0" smtClean="0">
                <a:latin typeface="+mj-ea"/>
              </a:rPr>
              <a:t>해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Though we walk through dark days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Where the earth and heavens shake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Through the valley of despair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He </a:t>
            </a:r>
            <a:r>
              <a:rPr lang="en-US" altLang="ko-KR" sz="4000" dirty="0">
                <a:latin typeface="+mj-ea"/>
              </a:rPr>
              <a:t>is with us</a:t>
            </a:r>
            <a:endParaRPr lang="en-US" altLang="ko-KR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66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32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날 버리시지 </a:t>
            </a:r>
            <a:r>
              <a:rPr lang="ko-KR" altLang="en-US" sz="6600" dirty="0">
                <a:latin typeface="+mj-ea"/>
              </a:rPr>
              <a:t>않는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영원한 나의 친구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약속 말씀에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 아멘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Never giving up on us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Faithful and forever friend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 God’s promises </a:t>
            </a:r>
            <a:r>
              <a:rPr lang="en-US" altLang="ko-KR" sz="4000" dirty="0" smtClean="0">
                <a:latin typeface="+mj-ea"/>
              </a:rPr>
              <a:t>are Yes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And </a:t>
            </a:r>
            <a:r>
              <a:rPr lang="en-US" altLang="ko-KR" sz="4000" dirty="0">
                <a:latin typeface="+mj-ea"/>
              </a:rPr>
              <a:t>Amen!</a:t>
            </a:r>
            <a:endParaRPr lang="en-US" altLang="ko-KR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65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못 박힌 손발 </a:t>
            </a:r>
            <a:r>
              <a:rPr lang="ko-KR" altLang="en-US" sz="6600" dirty="0" err="1">
                <a:latin typeface="+mj-ea"/>
              </a:rPr>
              <a:t>보오니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큰 자비 나타내셨네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가시로 만든 면류관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우리를 위해 쓰셨네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See, from His head, His hands, His feet,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Sorrow and love flow mingled down;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Did </a:t>
            </a:r>
            <a:r>
              <a:rPr lang="en-US" altLang="ko-KR" sz="4000" dirty="0" err="1">
                <a:latin typeface="+mj-ea"/>
              </a:rPr>
              <a:t>e'er</a:t>
            </a:r>
            <a:r>
              <a:rPr lang="en-US" altLang="ko-KR" sz="4000" dirty="0">
                <a:latin typeface="+mj-ea"/>
              </a:rPr>
              <a:t> such love and sorrow meet,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Or thorns compose so rich a crown?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8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32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십자가 날 구했네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보혈 의지해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나는 천국 향하네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은혜로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Through the cross we are saved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the blood we put our faith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 there is no other way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Into heaven</a:t>
            </a:r>
            <a:endParaRPr lang="en-US" altLang="ko-KR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0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32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사망 권세 이기신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 다시 오시네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약속 말씀에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 아멘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Jesus conquered death and hell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Promised to return again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God’s promises </a:t>
            </a:r>
            <a:r>
              <a:rPr lang="en-US" altLang="ko-KR" sz="4000" dirty="0" smtClean="0">
                <a:latin typeface="+mj-ea"/>
              </a:rPr>
              <a:t>are Yes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And </a:t>
            </a:r>
            <a:r>
              <a:rPr lang="en-US" altLang="ko-KR" sz="4000" dirty="0">
                <a:latin typeface="+mj-ea"/>
              </a:rPr>
              <a:t>Amen!</a:t>
            </a:r>
            <a:endParaRPr lang="en-US" altLang="ko-KR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A17005A-ECB9-4095-91D0-9B3FB43DC93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spc="-500" dirty="0">
                <a:latin typeface="+mj-ea"/>
              </a:rPr>
              <a:t>생수의 강물이 내게서 흐르네</a:t>
            </a:r>
            <a:r>
              <a:rPr lang="en-US" altLang="ko-KR" sz="6600" spc="-500" dirty="0">
                <a:latin typeface="+mj-ea"/>
              </a:rPr>
              <a:t/>
            </a:r>
            <a:br>
              <a:rPr lang="en-US" altLang="ko-KR" sz="6600" spc="-500" dirty="0">
                <a:latin typeface="+mj-ea"/>
              </a:rPr>
            </a:br>
            <a:r>
              <a:rPr lang="ko-KR" altLang="en-US" sz="6600" spc="-500" dirty="0">
                <a:latin typeface="+mj-ea"/>
              </a:rPr>
              <a:t>저는 자 걷고 눈 먼 자가 보겠네</a:t>
            </a:r>
            <a:r>
              <a:rPr lang="en-US" altLang="ko-KR" sz="6600" spc="-500" dirty="0">
                <a:latin typeface="+mj-ea"/>
              </a:rPr>
              <a:t/>
            </a:r>
            <a:br>
              <a:rPr lang="en-US" altLang="ko-KR" sz="6600" spc="-5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옥 문 열고 갇힌 자를 푸시네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생수의 강물이 내게서 흐르네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I've got a river of life flowing within me;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30" dirty="0">
                <a:latin typeface="+mj-ea"/>
              </a:rPr>
              <a:t>It makes the lame to walk and the blind to see.</a:t>
            </a:r>
            <a:r>
              <a:rPr lang="en-US" altLang="ko-KR" sz="4000" spc="-100" dirty="0">
                <a:latin typeface="+mj-ea"/>
              </a:rPr>
              <a:t/>
            </a:r>
            <a:br>
              <a:rPr lang="en-US" altLang="ko-KR" sz="4000" spc="-100" dirty="0">
                <a:latin typeface="+mj-ea"/>
              </a:rPr>
            </a:br>
            <a:r>
              <a:rPr lang="en-US" altLang="ko-KR" sz="4000" spc="-100" dirty="0">
                <a:latin typeface="+mj-ea"/>
              </a:rPr>
              <a:t>It opens prison doors, sets the captives free.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00" dirty="0">
                <a:latin typeface="+mj-ea"/>
              </a:rPr>
              <a:t>I've got a river of life springing within me.</a:t>
            </a:r>
            <a:endParaRPr lang="ko-KR" altLang="en-US" sz="4000" spc="-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4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1300F29-4574-46E0-9DA8-86373012AEB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솟아나라 내 안에서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솟아나라 날 온전케 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솟아나라 풍성한 생명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나는 누리네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Spring up, O well, within my spirit!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Rise up and tell, so all can hear it!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Spring up, O well, so I experience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That life abundantly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27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A17005A-ECB9-4095-91D0-9B3FB43DC93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spc="-300" dirty="0">
                <a:latin typeface="+mj-ea"/>
              </a:rPr>
              <a:t>생수의 강물이 </a:t>
            </a:r>
            <a:r>
              <a:rPr lang="ko-KR" altLang="en-US" sz="6600" spc="-300" dirty="0" err="1">
                <a:latin typeface="+mj-ea"/>
              </a:rPr>
              <a:t>내게서</a:t>
            </a:r>
            <a:r>
              <a:rPr lang="ko-KR" altLang="en-US" sz="6600" spc="-300" dirty="0">
                <a:latin typeface="+mj-ea"/>
              </a:rPr>
              <a:t> 흐르네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ko-KR" altLang="en-US" sz="6600" spc="-300" dirty="0" err="1">
                <a:latin typeface="+mj-ea"/>
              </a:rPr>
              <a:t>자유케</a:t>
            </a:r>
            <a:r>
              <a:rPr lang="ko-KR" altLang="en-US" sz="6600" spc="-300" dirty="0">
                <a:latin typeface="+mj-ea"/>
              </a:rPr>
              <a:t> 하며 힘차게 솟아나네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그 강물이 멈추지 않길 원하네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생수의 강물이 </a:t>
            </a:r>
            <a:r>
              <a:rPr lang="ko-KR" altLang="en-US" sz="6600" spc="-300" dirty="0" err="1">
                <a:latin typeface="+mj-ea"/>
              </a:rPr>
              <a:t>내게서</a:t>
            </a:r>
            <a:r>
              <a:rPr lang="ko-KR" altLang="en-US" sz="6600" spc="-300" dirty="0">
                <a:latin typeface="+mj-ea"/>
              </a:rPr>
              <a:t> 흐르네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I've got a river of life flowing within me;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00" dirty="0">
                <a:latin typeface="+mj-ea"/>
              </a:rPr>
              <a:t>It started gushing up when God set me free.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That I keep the flow is my only plea.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00" dirty="0">
                <a:latin typeface="+mj-ea"/>
              </a:rPr>
              <a:t>I've got a river of life springing within me.</a:t>
            </a:r>
            <a:endParaRPr lang="ko-KR" altLang="en-US" sz="4000" spc="-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09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A17005A-ECB9-4095-91D0-9B3FB43DC93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spc="-300" dirty="0">
                <a:latin typeface="+mj-ea"/>
              </a:rPr>
              <a:t>예수 이름 부를 때</a:t>
            </a:r>
            <a:r>
              <a:rPr lang="en-US" altLang="ko-KR" sz="6600" spc="-300" dirty="0">
                <a:latin typeface="+mj-ea"/>
              </a:rPr>
              <a:t> </a:t>
            </a:r>
            <a:r>
              <a:rPr lang="ko-KR" altLang="en-US" sz="6600" spc="-300" dirty="0">
                <a:latin typeface="+mj-ea"/>
              </a:rPr>
              <a:t>흐르네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spc="-500" dirty="0">
                <a:latin typeface="+mj-ea"/>
              </a:rPr>
              <a:t>나 변화되어 주님 뜻만 이루네</a:t>
            </a:r>
            <a:r>
              <a:rPr lang="en-US" altLang="ko-KR" sz="6600" spc="-500" dirty="0">
                <a:latin typeface="+mj-ea"/>
              </a:rPr>
              <a:t/>
            </a:r>
            <a:br>
              <a:rPr lang="en-US" altLang="ko-KR" sz="6600" spc="-500" dirty="0">
                <a:latin typeface="+mj-ea"/>
              </a:rPr>
            </a:br>
            <a:r>
              <a:rPr lang="ko-KR" altLang="en-US" sz="6600" spc="-500" dirty="0">
                <a:latin typeface="+mj-ea"/>
              </a:rPr>
              <a:t>결코 사단은 날 이길 수 </a:t>
            </a:r>
            <a:r>
              <a:rPr lang="ko-KR" altLang="en-US" sz="6600" spc="-500" dirty="0" err="1">
                <a:latin typeface="+mj-ea"/>
              </a:rPr>
              <a:t>없다네</a:t>
            </a:r>
            <a:r>
              <a:rPr lang="en-US" altLang="ko-KR" sz="6600" spc="-500" dirty="0">
                <a:latin typeface="+mj-ea"/>
              </a:rPr>
              <a:t/>
            </a:r>
            <a:br>
              <a:rPr lang="en-US" altLang="ko-KR" sz="6600" spc="-5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주의 이름을 부를 때</a:t>
            </a:r>
            <a:r>
              <a:rPr lang="en-US" altLang="ko-KR" sz="6600" spc="-300" dirty="0">
                <a:latin typeface="+mj-ea"/>
              </a:rPr>
              <a:t> </a:t>
            </a:r>
            <a:r>
              <a:rPr lang="ko-KR" altLang="en-US" sz="6600" spc="-300" dirty="0">
                <a:latin typeface="+mj-ea"/>
              </a:rPr>
              <a:t>흐르네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en-US" altLang="ko-KR" sz="4000" spc="-100" dirty="0">
                <a:latin typeface="+mj-ea"/>
              </a:rPr>
              <a:t>Once I call His name there’s a flow within;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80" dirty="0">
                <a:latin typeface="+mj-ea"/>
              </a:rPr>
              <a:t>It turns me from my day, makes Him Lord again.</a:t>
            </a:r>
            <a:br>
              <a:rPr lang="en-US" altLang="ko-KR" sz="4000" spc="-180" dirty="0">
                <a:latin typeface="+mj-ea"/>
              </a:rPr>
            </a:br>
            <a:r>
              <a:rPr lang="en-US" altLang="ko-KR" sz="4000" dirty="0">
                <a:latin typeface="+mj-ea"/>
              </a:rPr>
              <a:t>As my spirit burns, Satan cannot win.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150" dirty="0">
                <a:latin typeface="+mj-ea"/>
              </a:rPr>
              <a:t>Calling, “Oh Lord Jesus,” keeps the flow within.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0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빈 들에 마른 풀 같이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시들은 나의 영혼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주님이 약속한 성령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간절히 기다리네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There shall be showers of blessing: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This is the promise of love;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There shall be seasons refreshing,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Sent from the Savior above.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96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가물어 메마른 땅에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단비를 </a:t>
            </a:r>
            <a:r>
              <a:rPr lang="ko-KR" altLang="en-US" sz="6600" dirty="0" err="1">
                <a:latin typeface="+mj-ea"/>
              </a:rPr>
              <a:t>내리시듯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성령의 단비를 </a:t>
            </a:r>
            <a:r>
              <a:rPr lang="ko-KR" altLang="en-US" sz="6600" dirty="0" err="1">
                <a:latin typeface="+mj-ea"/>
              </a:rPr>
              <a:t>부어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새 생명 </a:t>
            </a:r>
            <a:r>
              <a:rPr lang="ko-KR" altLang="en-US" sz="6600" dirty="0" err="1">
                <a:latin typeface="+mj-ea"/>
              </a:rPr>
              <a:t>주옵소서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Showers of blessing,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Showers of blessing we need: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Mercy drops round us are falling,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But for the showers we plead.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43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반가운 빗소리 들려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산천이 춤을 추네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봄비로 내리는 성령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내게도 </a:t>
            </a:r>
            <a:r>
              <a:rPr lang="ko-KR" altLang="en-US" sz="6600" dirty="0" err="1">
                <a:latin typeface="+mj-ea"/>
              </a:rPr>
              <a:t>주옵소서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There shall be showers of blessing,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Precious reviving again;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Over the hills and the valleys,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Sound of abundance of rain.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5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철 따라 우로를 내려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초목이 무성하니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 err="1">
                <a:latin typeface="+mj-ea"/>
              </a:rPr>
              <a:t>갈급한</a:t>
            </a:r>
            <a:r>
              <a:rPr lang="ko-KR" altLang="en-US" sz="6600" dirty="0">
                <a:latin typeface="+mj-ea"/>
              </a:rPr>
              <a:t> 내 심령 위에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성령을 </a:t>
            </a:r>
            <a:r>
              <a:rPr lang="ko-KR" altLang="en-US" sz="6600" dirty="0" err="1">
                <a:latin typeface="+mj-ea"/>
              </a:rPr>
              <a:t>부으소서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There shall be showers of blessing;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Send them upon us, O Lord;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Grant to us now a refreshing,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Come, and now honor Thy Word.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00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온 세상 만물 가져도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은혜 못 다 갚겠네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놀라운 사랑 받은 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몸으로 제물 삼겠네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Were the whole realm of nature mine,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That were a present far too small;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Love so amazing, so divine,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Demands my soul, my life, my all.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참되신 사랑의 언약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어길 수 </a:t>
            </a:r>
            <a:r>
              <a:rPr lang="ko-KR" altLang="en-US" sz="6600" dirty="0" err="1">
                <a:latin typeface="+mj-ea"/>
              </a:rPr>
              <a:t>있사오랴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오늘의 흡족한 은혜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주실 줄 믿습니다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There shall be showers of blessing: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Oh, that today they might fall,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Now as to God we’re confessing,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Now as on Jesus we call!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0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340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7200" dirty="0">
                <a:latin typeface="+mj-ea"/>
              </a:rPr>
              <a:t>하늘 문 여소서 </a:t>
            </a:r>
            <a:r>
              <a:rPr lang="en-US" altLang="ko-KR" sz="7200" dirty="0">
                <a:latin typeface="+mj-ea"/>
              </a:rPr>
              <a:t/>
            </a:r>
            <a:br>
              <a:rPr lang="en-US" altLang="ko-KR" sz="7200" dirty="0">
                <a:latin typeface="+mj-ea"/>
              </a:rPr>
            </a:br>
            <a:r>
              <a:rPr lang="ko-KR" altLang="en-US" sz="7200" dirty="0">
                <a:latin typeface="+mj-ea"/>
              </a:rPr>
              <a:t>주의 뜻 이루게</a:t>
            </a:r>
            <a:r>
              <a:rPr lang="en-US" altLang="ko-KR" sz="7200" dirty="0">
                <a:latin typeface="+mj-ea"/>
              </a:rPr>
              <a:t/>
            </a:r>
            <a:br>
              <a:rPr lang="en-US" altLang="ko-KR" sz="7200" dirty="0">
                <a:latin typeface="+mj-ea"/>
              </a:rPr>
            </a:br>
            <a:r>
              <a:rPr lang="ko-KR" altLang="en-US" sz="7200" dirty="0">
                <a:latin typeface="+mj-ea"/>
              </a:rPr>
              <a:t>성령님 오소서 </a:t>
            </a:r>
            <a:r>
              <a:rPr lang="en-US" altLang="ko-KR" sz="7200" dirty="0">
                <a:latin typeface="+mj-ea"/>
              </a:rPr>
              <a:t/>
            </a:r>
            <a:br>
              <a:rPr lang="en-US" altLang="ko-KR" sz="7200" dirty="0">
                <a:latin typeface="+mj-ea"/>
              </a:rPr>
            </a:br>
            <a:r>
              <a:rPr lang="ko-KR" altLang="en-US" sz="7200" dirty="0" smtClean="0">
                <a:latin typeface="+mj-ea"/>
              </a:rPr>
              <a:t>불과 바람 새 술로</a:t>
            </a:r>
            <a:endParaRPr lang="ko-KR" altLang="en-US" sz="7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58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340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7200" dirty="0" smtClean="0">
                <a:latin typeface="+mj-ea"/>
              </a:rPr>
              <a:t>하늘 문 여소서</a:t>
            </a:r>
            <a:r>
              <a:rPr lang="en-US" altLang="ko-KR" sz="7200" dirty="0" smtClean="0">
                <a:latin typeface="+mj-ea"/>
              </a:rPr>
              <a:t/>
            </a:r>
            <a:br>
              <a:rPr lang="en-US" altLang="ko-KR" sz="7200" dirty="0" smtClean="0">
                <a:latin typeface="+mj-ea"/>
              </a:rPr>
            </a:br>
            <a:r>
              <a:rPr lang="ko-KR" altLang="en-US" sz="7200" dirty="0" smtClean="0">
                <a:latin typeface="+mj-ea"/>
              </a:rPr>
              <a:t>주의 뜻 이루게</a:t>
            </a:r>
            <a:r>
              <a:rPr lang="en-US" altLang="ko-KR" sz="7200" dirty="0" smtClean="0">
                <a:latin typeface="+mj-ea"/>
              </a:rPr>
              <a:t/>
            </a:r>
            <a:br>
              <a:rPr lang="en-US" altLang="ko-KR" sz="7200" dirty="0" smtClean="0">
                <a:latin typeface="+mj-ea"/>
              </a:rPr>
            </a:br>
            <a:r>
              <a:rPr lang="ko-KR" altLang="en-US" sz="7200" dirty="0" smtClean="0">
                <a:latin typeface="+mj-ea"/>
              </a:rPr>
              <a:t>성령님 오소서</a:t>
            </a:r>
            <a:r>
              <a:rPr lang="en-US" altLang="ko-KR" sz="7200" dirty="0" smtClean="0">
                <a:latin typeface="+mj-ea"/>
              </a:rPr>
              <a:t/>
            </a:r>
            <a:br>
              <a:rPr lang="en-US" altLang="ko-KR" sz="7200" dirty="0" smtClean="0">
                <a:latin typeface="+mj-ea"/>
              </a:rPr>
            </a:br>
            <a:r>
              <a:rPr lang="ko-KR" altLang="en-US" sz="7200" dirty="0" smtClean="0">
                <a:latin typeface="+mj-ea"/>
              </a:rPr>
              <a:t>이 땅에 영원히</a:t>
            </a:r>
            <a:endParaRPr lang="ko-KR" altLang="en-US" sz="4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53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344" y="2823071"/>
            <a:ext cx="11759598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내 마음 </a:t>
            </a:r>
            <a:r>
              <a:rPr lang="ko-KR" altLang="en-US" sz="6600" dirty="0" smtClean="0">
                <a:latin typeface="+mj-ea"/>
              </a:rPr>
              <a:t>다해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주 </a:t>
            </a:r>
            <a:r>
              <a:rPr lang="ko-KR" altLang="en-US" sz="6600" dirty="0">
                <a:latin typeface="+mj-ea"/>
              </a:rPr>
              <a:t>이름 찬양해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사랑 </a:t>
            </a:r>
            <a:r>
              <a:rPr lang="ko-KR" altLang="en-US" sz="6600" dirty="0" smtClean="0">
                <a:latin typeface="+mj-ea"/>
              </a:rPr>
              <a:t>깊어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말로 </a:t>
            </a:r>
            <a:r>
              <a:rPr lang="ko-KR" altLang="en-US" sz="6600" dirty="0">
                <a:latin typeface="+mj-ea"/>
              </a:rPr>
              <a:t>다 </a:t>
            </a:r>
            <a:r>
              <a:rPr lang="ko-KR" altLang="en-US" sz="6600" dirty="0" smtClean="0">
                <a:latin typeface="+mj-ea"/>
              </a:rPr>
              <a:t>못하네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>
                <a:latin typeface="+mj-ea"/>
              </a:rPr>
              <a:t>My heart sings praises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Each time I say Your name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This love is deeper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Than simple words can say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344" y="2823071"/>
            <a:ext cx="11759598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앞서 가며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길을 만드시네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오직 내 갈망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영원히 주 찬양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 go before 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 make a perfect way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one desire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Is to give You perfect praise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91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344" y="2823071"/>
            <a:ext cx="11759597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내 맘에 힘이 되신 주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영원한 빛이 되신 주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모든 호흡이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행하심 찬양해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my </a:t>
            </a:r>
            <a:r>
              <a:rPr lang="en-US" altLang="ko-KR" sz="4000" dirty="0" smtClean="0">
                <a:latin typeface="+mj-ea"/>
              </a:rPr>
              <a:t>heart You </a:t>
            </a:r>
            <a:r>
              <a:rPr lang="en-US" altLang="ko-KR" sz="4000" dirty="0">
                <a:latin typeface="+mj-ea"/>
              </a:rPr>
              <a:t>are the power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my </a:t>
            </a:r>
            <a:r>
              <a:rPr lang="en-US" altLang="ko-KR" sz="4000" dirty="0" smtClean="0">
                <a:latin typeface="+mj-ea"/>
              </a:rPr>
              <a:t>night Never </a:t>
            </a:r>
            <a:r>
              <a:rPr lang="en-US" altLang="ko-KR" sz="4000" dirty="0">
                <a:latin typeface="+mj-ea"/>
              </a:rPr>
              <a:t>failing light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With every breath that I take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I'll declare the things You've done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22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344" y="2823071"/>
            <a:ext cx="11759597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주는 위대한 통치자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모든 것 주께 </a:t>
            </a:r>
            <a:r>
              <a:rPr lang="ko-KR" altLang="en-US" sz="6600" dirty="0" err="1">
                <a:latin typeface="+mj-ea"/>
              </a:rPr>
              <a:t>순복해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삶을 주의 불로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채우소서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my </a:t>
            </a:r>
            <a:r>
              <a:rPr lang="en-US" altLang="ko-KR" sz="4000" dirty="0" smtClean="0">
                <a:latin typeface="+mj-ea"/>
              </a:rPr>
              <a:t>mind Mighty </a:t>
            </a:r>
            <a:r>
              <a:rPr lang="en-US" altLang="ko-KR" sz="4000" dirty="0">
                <a:latin typeface="+mj-ea"/>
              </a:rPr>
              <a:t>Overcomer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my </a:t>
            </a:r>
            <a:r>
              <a:rPr lang="en-US" altLang="ko-KR" sz="4000" dirty="0" smtClean="0">
                <a:latin typeface="+mj-ea"/>
              </a:rPr>
              <a:t>soul The </a:t>
            </a:r>
            <a:r>
              <a:rPr lang="en-US" altLang="ko-KR" sz="4000" dirty="0">
                <a:latin typeface="+mj-ea"/>
              </a:rPr>
              <a:t>reason why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my </a:t>
            </a:r>
            <a:r>
              <a:rPr lang="en-US" altLang="ko-KR" sz="4000" dirty="0" smtClean="0">
                <a:latin typeface="+mj-ea"/>
              </a:rPr>
              <a:t>life You </a:t>
            </a:r>
            <a:r>
              <a:rPr lang="en-US" altLang="ko-KR" sz="4000" dirty="0">
                <a:latin typeface="+mj-ea"/>
              </a:rPr>
              <a:t>are the </a:t>
            </a:r>
            <a:r>
              <a:rPr lang="en-US" altLang="ko-KR" sz="4000" dirty="0" smtClean="0">
                <a:latin typeface="+mj-ea"/>
              </a:rPr>
              <a:t>fire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that </a:t>
            </a:r>
            <a:r>
              <a:rPr lang="en-US" altLang="ko-KR" sz="4000" dirty="0">
                <a:latin typeface="+mj-ea"/>
              </a:rPr>
              <a:t>calls me on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9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주님만 </a:t>
            </a:r>
            <a:r>
              <a:rPr lang="ko-KR" altLang="en-US" sz="6600" dirty="0" err="1">
                <a:latin typeface="+mj-ea"/>
              </a:rPr>
              <a:t>주님만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 err="1">
                <a:latin typeface="+mj-ea"/>
              </a:rPr>
              <a:t>주님만</a:t>
            </a:r>
            <a:r>
              <a:rPr lang="ko-KR" altLang="en-US" sz="6600" dirty="0">
                <a:latin typeface="+mj-ea"/>
              </a:rPr>
              <a:t> 사랑하리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나의 왕 나의 주님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주님을 더욱 알기 원해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It is You, It is You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It is You that I love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It is You, my Lord and King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apprehend to know and be known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42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나 주님께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오직 주께 경배하네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거룩 </a:t>
            </a:r>
            <a:r>
              <a:rPr lang="ko-KR" altLang="en-US" sz="6600" dirty="0" err="1">
                <a:latin typeface="+mj-ea"/>
              </a:rPr>
              <a:t>거룩</a:t>
            </a:r>
            <a:r>
              <a:rPr lang="ko-KR" altLang="en-US" sz="6600" dirty="0">
                <a:latin typeface="+mj-ea"/>
              </a:rPr>
              <a:t> 존귀 존귀하신 주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사랑합니다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You, It is You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It is You that I worship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Holy, holy, worthy, yes, You’re worthy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How I love You, Lord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79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1B01FDB-2212-4F79-A0EC-0715E2ED5A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12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오 놀라운 십자가 </a:t>
            </a:r>
            <a:r>
              <a:rPr lang="en-US" altLang="ko-KR" sz="6600" dirty="0">
                <a:latin typeface="+mj-ea"/>
              </a:rPr>
              <a:t>(x2)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날 위해 죽으신 주 인해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생명 얻네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Oh the wonderful cross (x2)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Bids me come and die and find that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may truly live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04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9B72FA3-5B6E-46F2-8A7A-DDA73C45CE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12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오 놀라운 십자가 </a:t>
            </a:r>
            <a:r>
              <a:rPr lang="en-US" altLang="ko-KR" sz="6600" dirty="0">
                <a:latin typeface="+mj-ea"/>
              </a:rPr>
              <a:t>(x2)</a:t>
            </a:r>
            <a:r>
              <a:rPr lang="ko-KR" altLang="en-US" sz="6600" dirty="0">
                <a:latin typeface="+mj-ea"/>
              </a:rPr>
              <a:t/>
            </a:r>
            <a:br>
              <a:rPr lang="ko-KR" altLang="en-US" sz="6600" dirty="0">
                <a:latin typeface="+mj-ea"/>
              </a:rPr>
            </a:br>
            <a:r>
              <a:rPr lang="ko-KR" altLang="en-US" sz="6600">
                <a:latin typeface="+mj-ea"/>
              </a:rPr>
              <a:t>모두 </a:t>
            </a:r>
            <a:r>
              <a:rPr lang="ko-KR" altLang="en-US" sz="6600" smtClean="0">
                <a:latin typeface="+mj-ea"/>
              </a:rPr>
              <a:t>함께 </a:t>
            </a:r>
            <a:r>
              <a:rPr lang="ko-KR" altLang="en-US" sz="6600" dirty="0">
                <a:latin typeface="+mj-ea"/>
              </a:rPr>
              <a:t>주의 은혜를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찬양하리</a:t>
            </a:r>
            <a:r>
              <a:rPr lang="en-US" altLang="ko-KR" sz="7200" dirty="0">
                <a:latin typeface="+mj-ea"/>
              </a:rPr>
              <a:t/>
            </a:r>
            <a:br>
              <a:rPr lang="en-US" altLang="ko-KR" sz="72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Oh the wonderful cross (x2)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All who gather here by grace draw near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bless Your name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1" y="689223"/>
            <a:ext cx="8893175" cy="3171825"/>
          </a:xfrm>
        </p:spPr>
        <p:txBody>
          <a:bodyPr>
            <a:no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지극히 높은 주님의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지성소로 들어갑니다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세상의 신을 벗고서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보좌 앞에 엎드리리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539661" y="1121271"/>
            <a:ext cx="13020498" cy="3171825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atin typeface="+mj-ea"/>
              </a:rPr>
              <a:t>내 주를 향한 사랑과 </a:t>
            </a:r>
            <a:r>
              <a:rPr lang="en-US" altLang="ko-KR" sz="6000" dirty="0">
                <a:latin typeface="+mj-ea"/>
              </a:rPr>
              <a:t/>
            </a:r>
            <a:br>
              <a:rPr lang="en-US" altLang="ko-KR" sz="6000" dirty="0">
                <a:latin typeface="+mj-ea"/>
              </a:rPr>
            </a:br>
            <a:r>
              <a:rPr lang="ko-KR" altLang="en-US" sz="6000" dirty="0">
                <a:latin typeface="+mj-ea"/>
              </a:rPr>
              <a:t>그 신뢰가 </a:t>
            </a:r>
            <a:r>
              <a:rPr lang="ko-KR" altLang="en-US" sz="6000" dirty="0" err="1">
                <a:latin typeface="+mj-ea"/>
              </a:rPr>
              <a:t>사그러져</a:t>
            </a:r>
            <a:r>
              <a:rPr lang="ko-KR" altLang="en-US" sz="6000" dirty="0">
                <a:latin typeface="+mj-ea"/>
              </a:rPr>
              <a:t> 갈 때 </a:t>
            </a:r>
            <a:r>
              <a:rPr lang="en-US" altLang="ko-KR" sz="6000" dirty="0">
                <a:latin typeface="+mj-ea"/>
              </a:rPr>
              <a:t/>
            </a:r>
            <a:br>
              <a:rPr lang="en-US" altLang="ko-KR" sz="6000" dirty="0">
                <a:latin typeface="+mj-ea"/>
              </a:rPr>
            </a:br>
            <a:r>
              <a:rPr lang="ko-KR" altLang="en-US" sz="6000" dirty="0">
                <a:latin typeface="+mj-ea"/>
              </a:rPr>
              <a:t>하늘로부터 이곳에 </a:t>
            </a:r>
            <a:r>
              <a:rPr lang="en-US" altLang="ko-KR" sz="6000" dirty="0" smtClean="0">
                <a:latin typeface="+mj-ea"/>
              </a:rPr>
              <a:t/>
            </a:r>
            <a:br>
              <a:rPr lang="en-US" altLang="ko-KR" sz="6000" dirty="0" smtClean="0">
                <a:latin typeface="+mj-ea"/>
              </a:rPr>
            </a:br>
            <a:r>
              <a:rPr lang="ko-KR" altLang="en-US" sz="6000" dirty="0" smtClean="0">
                <a:latin typeface="+mj-ea"/>
              </a:rPr>
              <a:t>장막이 </a:t>
            </a:r>
            <a:r>
              <a:rPr lang="ko-KR" altLang="en-US" sz="6000" dirty="0">
                <a:latin typeface="+mj-ea"/>
              </a:rPr>
              <a:t>덮이네</a:t>
            </a:r>
          </a:p>
        </p:txBody>
      </p:sp>
    </p:spTree>
    <p:extLst>
      <p:ext uri="{BB962C8B-B14F-4D97-AF65-F5344CB8AC3E}">
        <p14:creationId xmlns:p14="http://schemas.microsoft.com/office/powerpoint/2010/main" val="40242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539661" y="1193279"/>
            <a:ext cx="13020498" cy="3171825"/>
          </a:xfrm>
        </p:spPr>
        <p:txBody>
          <a:bodyPr>
            <a:no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이곳을 덮으소서 </a:t>
            </a:r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이곳을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비추소서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안에 무너졌던 모든 소망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회복하리니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9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와이드스크린</PresentationFormat>
  <Paragraphs>54</Paragraphs>
  <Slides>48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48</vt:i4>
      </vt:variant>
    </vt:vector>
  </HeadingPairs>
  <TitlesOfParts>
    <vt:vector size="66" baseType="lpstr">
      <vt:lpstr>굴림</vt:lpstr>
      <vt:lpstr>맑은 고딕</vt:lpstr>
      <vt:lpstr>Arial</vt:lpstr>
      <vt:lpstr>Lucida Sans Unicode</vt:lpstr>
      <vt:lpstr>Verdana</vt:lpstr>
      <vt:lpstr>Wingdings 2</vt:lpstr>
      <vt:lpstr>Wingdings 3</vt:lpstr>
      <vt:lpstr>Office 테마</vt:lpstr>
      <vt:lpstr>광장</vt:lpstr>
      <vt:lpstr>1_광장</vt:lpstr>
      <vt:lpstr>2_광장</vt:lpstr>
      <vt:lpstr>3_광장</vt:lpstr>
      <vt:lpstr>4_광장</vt:lpstr>
      <vt:lpstr>5_광장</vt:lpstr>
      <vt:lpstr>6_광장</vt:lpstr>
      <vt:lpstr>7_광장</vt:lpstr>
      <vt:lpstr>8_광장</vt:lpstr>
      <vt:lpstr>9_광장</vt:lpstr>
      <vt:lpstr>주 달려 죽은 십자가 우리가 생각할 때에 세상에 속한 욕심을 헛된 줄 알고 버리네 When I survey the wondrous cross, On which the Prince of glory died, My richest gain I count but loss, And pour contempt on all my pride.</vt:lpstr>
      <vt:lpstr>죽으신 구주 밖에는 자랑을 말게 하소서 보혈의 공로 힘입어 교만한 맘을 버리네 Forbid it, Lord, that I should boast, Save in the death of Christ, my God; All the vain things that charm me most, I sacrifice them to His blood.</vt:lpstr>
      <vt:lpstr>못 박힌 손발 보오니 큰 자비 나타내셨네 가시로 만든 면류관 우리를 위해 쓰셨네 See, from His head, His hands, His feet, Sorrow and love flow mingled down; Did e'er such love and sorrow meet, Or thorns compose so rich a crown?</vt:lpstr>
      <vt:lpstr>온 세상 만물 가져도 주 은혜 못 다 갚겠네 놀라운 사랑 받은 나 몸으로 제물 삼겠네 Were the whole realm of nature mine, That were a present far too small; Love so amazing, so divine, Demands my soul, my life, my all.</vt:lpstr>
      <vt:lpstr>오 놀라운 십자가 (x2) 날 위해 죽으신 주 인해 생명 얻네 Oh the wonderful cross (x2) Bids me come and die and find that I may truly live</vt:lpstr>
      <vt:lpstr>오 놀라운 십자가 (x2) 모두 함께 주의 은혜를 찬양하리 Oh the wonderful cross (x2) All who gather here by grace draw near And bless Your name</vt:lpstr>
      <vt:lpstr>  지극히 높은 주님의  나 지성소로 들어갑니다 세상의 신을 벗고서  주 보좌 앞에 엎드리리</vt:lpstr>
      <vt:lpstr>내 주를 향한 사랑과  그 신뢰가 사그러져 갈 때  하늘로부터 이곳에  장막이 덮이네</vt:lpstr>
      <vt:lpstr> 이곳을 덮으소서  이곳을 비추소서  내 안에 무너졌던 모든 소망  다 회복하리니 </vt:lpstr>
      <vt:lpstr>이곳을 지나소서  이곳을 만지소서  내 안에 죽어가는 모든 예배  다 살아나리라</vt:lpstr>
      <vt:lpstr> 이 땅을 덮으소서  이 땅을 비추소서  이 땅에 무너졌던 모든 소망  다 회복하리니 </vt:lpstr>
      <vt:lpstr>이 땅을 지나소서  이 땅을 만지소서 이 땅에 죽어가는 모든 예배  다 살아나리라</vt:lpstr>
      <vt:lpstr>주 안에 있는 나에게 딴 근심 있으랴 십자가 밑에 나아가 내 짐을 풀었네 The trusting heart to Jesus clings, Nor any ill forebodes. But at the cross of Calv'ry sings, "Praise God for lifted loads!"</vt:lpstr>
      <vt:lpstr>주님을 찬송하면서 할렐루야 할렐루야 내 앞길 멀고 험해도 나 주님만 따라가리 Singing I go along life's road, Praising the Lord, praising the Lord; Singing I go along life's road, For Jesus has lifted my load.</vt:lpstr>
      <vt:lpstr>그 두려움이 변하여 내 기도 되었고 전날의 한숨 변하여 내 노래 되었네 The passing days bring many cares. "Fear not," I hear Him say; And when my fears are turned to prayers The burdens slip away.</vt:lpstr>
      <vt:lpstr>내 주는 자비하셔서 늘 함께 계시고 내 궁핍함을 아시고 늘 채워주시네 He tells me of my Father's love, And never slumb'ring eye; My everlasting King above Will all my needs supply.</vt:lpstr>
      <vt:lpstr>내 주와 맺은 언약은 영 불변하시니 그 나라 가기까지는 늘 보호하시네 When to the throne of grace I flee, I find the promise true; The mighty arms upholding me Will bear my burdens too.</vt:lpstr>
      <vt:lpstr>예수 예수 거룩한 기름 부음 받은 예수 예수 예수 영원히 높임 받으실 예수 Jesus Jesus Holy and Anointed One Jesus Jesus Jesus Risen and Exalted One Jesus</vt:lpstr>
      <vt:lpstr>주 이름 내 입술의 꿀 같고 주 성령 내 영혼을 적시네 주 말씀 내 길에 빛과 같네 예수 주님을 사랑해요 Your Name is like honey on my lips Your Spirit like water to my soul Your Word is a lamp unto my feet Jesus, I love You, I love You</vt:lpstr>
      <vt:lpstr>주 앞에 겸손히 나 서 있네 주 은혜 날 자유케 해 주 앞에 죄인 된 내 모습 보네 주 보혈 날 덮으셨네 Here I am, humbled by Your Majesty Covered by Your grace so free Here I am, knowing I'm a sinful man Covered by the blood of the Lamb</vt:lpstr>
      <vt:lpstr>생명 주신 그 놀라운 희생으로 가장 크신 사랑 주 내게 주셨네 Now I've found The greatest love of all is mine  Since You laid down Your life The greatest sacrifice</vt:lpstr>
      <vt:lpstr>Majesty Majesty 주 은혜의 손길 안에서 주의 능력으로 살아가리 Majesty, Majesty Your grace has found me just as I am Empty handed, but alive in Your hands</vt:lpstr>
      <vt:lpstr>Majesty Majesty 주 영광의 임재 안에서 주의 사랑으로 변화되리 Majesty, Majesty Forever I am changed by Your love In the presence of Your Majesty</vt:lpstr>
      <vt:lpstr>주 앞에 그 사랑 날 겸손케 해 용서받은 나 용서하네 나 이제는 주 사랑 안에 있네 영광의 불 날 거룩케 해 Here I stand humbled by the love that You give Forgiven so that I can forgive Here I stand, knowing that I'm Your desire Sanctified by glory and fire</vt:lpstr>
      <vt:lpstr>세상 사랑하신 주 그의 아들 주셨네 주께 나아가는 자 멸망치 않네 God so loved this whole world That He gave His only Son And if we will cleave to Him We’ll not perish</vt:lpstr>
      <vt:lpstr>영원한 생명 얻네 정죄함 다시 없네 주의 약속 말씀에 예 아멘 But we’ll have eternal life And we’ll never be condemned For God’s promises are Yes And Amen!</vt:lpstr>
      <vt:lpstr>Yeah, yeah, yeah! (x5) Yeah, yeah, yeah And Amen!</vt:lpstr>
      <vt:lpstr>어둔 밤 지날 때도 환란 몰아칠 때도 절망의 골짝에도 주 함께 해 Though we walk through dark days Where the earth and heavens shake Through the valley of despair He is with us</vt:lpstr>
      <vt:lpstr>날 버리시지 않는 영원한 나의 친구 주의 약속 말씀에 예 아멘 Never giving up on us Faithful and forever friend For God’s promises are Yes And Amen!</vt:lpstr>
      <vt:lpstr>십자가 날 구했네 주의 보혈 의지해 나는 천국 향하네 주 은혜로 Through the cross we are saved In the blood we put our faith For there is no other way Into heaven</vt:lpstr>
      <vt:lpstr>사망 권세 이기신 예수 다시 오시네 주의 약속 말씀에 예 아멘 Jesus conquered death and hell Promised to return again And God’s promises are Yes And Amen!</vt:lpstr>
      <vt:lpstr>생수의 강물이 내게서 흐르네 저는 자 걷고 눈 먼 자가 보겠네 옥 문 열고 갇힌 자를 푸시네 생수의 강물이 내게서 흐르네 I've got a river of life flowing within me; It makes the lame to walk and the blind to see. It opens prison doors, sets the captives free. I've got a river of life springing within me.</vt:lpstr>
      <vt:lpstr>솟아나라 내 안에서 솟아나라 날 온전케 해 솟아나라 풍성한 생명 나는 누리네 Spring up, O well, within my spirit! Rise up and tell, so all can hear it! Spring up, O well, so I experience That life abundantly</vt:lpstr>
      <vt:lpstr>생수의 강물이 내게서 흐르네 자유케 하며 힘차게 솟아나네 그 강물이 멈추지 않길 원하네 생수의 강물이 내게서 흐르네 I've got a river of life flowing within me; It started gushing up when God set me free. That I keep the flow is my only plea. I've got a river of life springing within me.</vt:lpstr>
      <vt:lpstr>예수 이름 부를 때 흐르네 나 변화되어 주님 뜻만 이루네 결코 사단은 날 이길 수 없다네 주의 이름을 부를 때 흐르네 Once I call His name there’s a flow within; It turns me from my day, makes Him Lord again. As my spirit burns, Satan cannot win. Calling, “Oh Lord Jesus,” keeps the flow within.</vt:lpstr>
      <vt:lpstr>빈 들에 마른 풀 같이 시들은 나의 영혼 주님이 약속한 성령 간절히 기다리네 There shall be showers of blessing: This is the promise of love; There shall be seasons refreshing, Sent from the Savior above.</vt:lpstr>
      <vt:lpstr>가물어 메마른 땅에 단비를 내리시듯 성령의 단비를 부어 새 생명 주옵소서 Showers of blessing, Showers of blessing we need: Mercy drops round us are falling, But for the showers we plead.</vt:lpstr>
      <vt:lpstr>반가운 빗소리 들려 산천이 춤을 추네 봄비로 내리는 성령 내게도 주옵소서 There shall be showers of blessing, Precious reviving again; Over the hills and the valleys, Sound of abundance of rain.</vt:lpstr>
      <vt:lpstr>철 따라 우로를 내려 초목이 무성하니 갈급한 내 심령 위에 성령을 부으소서 There shall be showers of blessing; Send them upon us, O Lord; Grant to us now a refreshing, Come, and now honor Thy Word.</vt:lpstr>
      <vt:lpstr>참되신 사랑의 언약 어길 수 있사오랴 오늘의 흡족한 은혜 주실 줄 믿습니다 There shall be showers of blessing: Oh, that today they might fall, Now as to God we’re confessing, Now as on Jesus we call!</vt:lpstr>
      <vt:lpstr>하늘 문 여소서  주의 뜻 이루게 성령님 오소서  불과 바람 새 술로</vt:lpstr>
      <vt:lpstr>하늘 문 여소서 주의 뜻 이루게 성령님 오소서 이 땅에 영원히</vt:lpstr>
      <vt:lpstr>내 마음 다해 주 이름 찬양해 주 사랑 깊어 말로 다 못하네 My heart sings praises Each time I say Your name This love is deeper Than simple words can say</vt:lpstr>
      <vt:lpstr>주 앞서 가며 길을 만드시네 오직 내 갈망 영원히 주 찬양 You go before me You make a perfect way My one desire Is to give You perfect praise</vt:lpstr>
      <vt:lpstr>내 맘에 힘이 되신 주 영원한 빛이 되신 주 내 모든 호흡이 주의 행하심 찬양해 In my heart You are the power In my night Never failing light With every breath that I take I'll declare the things You've done</vt:lpstr>
      <vt:lpstr>주는 위대한 통치자 내 모든 것 주께 순복해 내 삶을 주의 불로 채우소서 In my mind Mighty Overcomer In my soul The reason why In my life You are the fire that calls me on</vt:lpstr>
      <vt:lpstr>주님만 주님만 주님만 사랑하리 나의 왕 나의 주님 주님을 더욱 알기 원해 It is You, It is You It is You that I love It is You, my Lord and King I apprehend to know and be known</vt:lpstr>
      <vt:lpstr>나 주님께 오직 주께 경배하네 거룩 거룩 존귀 존귀하신 주 사랑합니다 You, It is You It is You that I worship Holy, holy, worthy, yes, You’re worthy How I love You, Lord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 달려 죽은 십자가 우리가 생각할 때에 세상에 속한 욕심을 헛된 줄 알고 버리네 When I survey the wondrous cross, On which the Prince of glory died, My richest gain I count but loss, And pour contempt on all my pride.</dc:title>
  <dc:creator>USER</dc:creator>
  <cp:lastModifiedBy>USER</cp:lastModifiedBy>
  <cp:revision>2</cp:revision>
  <dcterms:created xsi:type="dcterms:W3CDTF">2021-05-12T10:54:21Z</dcterms:created>
  <dcterms:modified xsi:type="dcterms:W3CDTF">2021-05-12T10:54:35Z</dcterms:modified>
</cp:coreProperties>
</file>