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7.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8.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9.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 id="2147483666" r:id="rId4"/>
    <p:sldMasterId id="2147483669" r:id="rId5"/>
    <p:sldMasterId id="2147483672" r:id="rId6"/>
    <p:sldMasterId id="2147483675" r:id="rId7"/>
    <p:sldMasterId id="2147483678" r:id="rId8"/>
    <p:sldMasterId id="2147483681" r:id="rId9"/>
    <p:sldMasterId id="2147483684" r:id="rId10"/>
  </p:sldMasterIdLst>
  <p:notesMasterIdLst>
    <p:notesMasterId r:id="rId50"/>
  </p:notesMasterIdLst>
  <p:sldIdLst>
    <p:sldId id="256" r:id="rId11"/>
    <p:sldId id="257" r:id="rId12"/>
    <p:sldId id="258" r:id="rId13"/>
    <p:sldId id="259" r:id="rId14"/>
    <p:sldId id="260" r:id="rId15"/>
    <p:sldId id="293" r:id="rId16"/>
    <p:sldId id="261" r:id="rId17"/>
    <p:sldId id="262" r:id="rId18"/>
    <p:sldId id="263" r:id="rId19"/>
    <p:sldId id="264" r:id="rId20"/>
    <p:sldId id="265" r:id="rId21"/>
    <p:sldId id="294" r:id="rId22"/>
    <p:sldId id="266" r:id="rId23"/>
    <p:sldId id="267" r:id="rId24"/>
    <p:sldId id="268" r:id="rId25"/>
    <p:sldId id="299" r:id="rId26"/>
    <p:sldId id="269" r:id="rId27"/>
    <p:sldId id="270" r:id="rId28"/>
    <p:sldId id="271" r:id="rId29"/>
    <p:sldId id="295" r:id="rId30"/>
    <p:sldId id="277" r:id="rId31"/>
    <p:sldId id="278" r:id="rId32"/>
    <p:sldId id="279" r:id="rId33"/>
    <p:sldId id="280" r:id="rId34"/>
    <p:sldId id="296" r:id="rId35"/>
    <p:sldId id="281" r:id="rId36"/>
    <p:sldId id="282" r:id="rId37"/>
    <p:sldId id="283" r:id="rId38"/>
    <p:sldId id="284" r:id="rId39"/>
    <p:sldId id="297" r:id="rId40"/>
    <p:sldId id="285" r:id="rId41"/>
    <p:sldId id="286" r:id="rId42"/>
    <p:sldId id="287" r:id="rId43"/>
    <p:sldId id="288" r:id="rId44"/>
    <p:sldId id="289" r:id="rId45"/>
    <p:sldId id="298" r:id="rId46"/>
    <p:sldId id="290" r:id="rId47"/>
    <p:sldId id="291" r:id="rId48"/>
    <p:sldId id="292" r:id="rId4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371BE-2BE9-407F-9B4C-8754FBEF5807}" type="datetimeFigureOut">
              <a:rPr lang="ko-KR" altLang="en-US" smtClean="0"/>
              <a:t>2021-06-27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5D4AD-2D80-4BF2-839A-1D6AE14FB100}" type="slidenum">
              <a:rPr lang="ko-KR" altLang="en-US" smtClean="0"/>
              <a:t>‹#›</a:t>
            </a:fld>
            <a:endParaRPr lang="ko-KR" altLang="en-US"/>
          </a:p>
        </p:txBody>
      </p:sp>
    </p:spTree>
    <p:extLst>
      <p:ext uri="{BB962C8B-B14F-4D97-AF65-F5344CB8AC3E}">
        <p14:creationId xmlns:p14="http://schemas.microsoft.com/office/powerpoint/2010/main" val="288618180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208774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3235043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4085750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351836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3509513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1864915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3974651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2814173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727300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3966265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342491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122730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3694386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1022606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2773403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66121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829789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3184400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102770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1784032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1336328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121702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187391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12370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3629593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p>
        </p:txBody>
      </p:sp>
    </p:spTree>
    <p:extLst>
      <p:ext uri="{BB962C8B-B14F-4D97-AF65-F5344CB8AC3E}">
        <p14:creationId xmlns:p14="http://schemas.microsoft.com/office/powerpoint/2010/main" val="937814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B64BC95B-0652-44FA-B0A4-3148F4B8ED7B}" type="datetimeFigureOut">
              <a:rPr lang="ko-KR" altLang="en-US" smtClean="0"/>
              <a:t>2021-06-27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258267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64BC95B-0652-44FA-B0A4-3148F4B8ED7B}" type="datetimeFigureOut">
              <a:rPr lang="ko-KR" altLang="en-US" smtClean="0"/>
              <a:t>2021-06-27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83396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64BC95B-0652-44FA-B0A4-3148F4B8ED7B}" type="datetimeFigureOut">
              <a:rPr lang="ko-KR" altLang="en-US" smtClean="0"/>
              <a:t>2021-06-27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4044898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107DD4A4-E3F7-4CD0-8EA7-CF79A89AB283}"/>
              </a:ext>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6"/>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1032808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786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B0C3FB8D-7D2B-4FE8-9E90-0346CB467C0C}"/>
              </a:ext>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3517955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164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4020855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675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smtClean="0"/>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smtClean="0"/>
              <a:t>마스터 부제목 스타일 편집</a:t>
            </a:r>
            <a:endParaRPr lang="en-US" dirty="0"/>
          </a:p>
        </p:txBody>
      </p:sp>
    </p:spTree>
    <p:extLst>
      <p:ext uri="{BB962C8B-B14F-4D97-AF65-F5344CB8AC3E}">
        <p14:creationId xmlns:p14="http://schemas.microsoft.com/office/powerpoint/2010/main" val="1451313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65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64BC95B-0652-44FA-B0A4-3148F4B8ED7B}" type="datetimeFigureOut">
              <a:rPr lang="ko-KR" altLang="en-US" smtClean="0"/>
              <a:t>2021-06-27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935909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6"/>
            <a:ext cx="10363200" cy="1829761"/>
          </a:xfrm>
        </p:spPr>
        <p:txBody>
          <a:bodyPr anchor="b"/>
          <a:lstStyle>
            <a:lvl1pPr algn="ctr">
              <a:defRPr sz="27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36005" indent="0" algn="ctr">
              <a:buNone/>
              <a:defRPr>
                <a:solidFill>
                  <a:schemeClr val="tx1"/>
                </a:solidFill>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3498544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26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4" name="직각 삼각형 3"/>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smtClean="0"/>
              <a:t>마스터 부제목 스타일 편집</a:t>
            </a:r>
            <a:endParaRPr lang="en-US" dirty="0"/>
          </a:p>
        </p:txBody>
      </p:sp>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195337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3376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F94CDE6F-305A-4823-8372-16AE799ECB99}"/>
              </a:ext>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41044127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430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992DBE80-2A95-4142-95F0-2E190BB9E69D}"/>
              </a:ext>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3579468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4120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4B20E5DC-47B2-4B32-8248-8C8EB8C02B96}"/>
              </a:ext>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2845932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47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B64BC95B-0652-44FA-B0A4-3148F4B8ED7B}" type="datetimeFigureOut">
              <a:rPr lang="ko-KR" altLang="en-US" smtClean="0"/>
              <a:t>2021-06-27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333286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64BC95B-0652-44FA-B0A4-3148F4B8ED7B}" type="datetimeFigureOut">
              <a:rPr lang="ko-KR" altLang="en-US" smtClean="0"/>
              <a:t>2021-06-27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150445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64BC95B-0652-44FA-B0A4-3148F4B8ED7B}" type="datetimeFigureOut">
              <a:rPr lang="ko-KR" altLang="en-US" smtClean="0"/>
              <a:t>2021-06-27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272508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64BC95B-0652-44FA-B0A4-3148F4B8ED7B}" type="datetimeFigureOut">
              <a:rPr lang="ko-KR" altLang="en-US" smtClean="0"/>
              <a:t>2021-06-27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376038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64BC95B-0652-44FA-B0A4-3148F4B8ED7B}" type="datetimeFigureOut">
              <a:rPr lang="ko-KR" altLang="en-US" smtClean="0"/>
              <a:t>2021-06-27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369151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B64BC95B-0652-44FA-B0A4-3148F4B8ED7B}" type="datetimeFigureOut">
              <a:rPr lang="ko-KR" altLang="en-US" smtClean="0"/>
              <a:t>2021-06-27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278140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B64BC95B-0652-44FA-B0A4-3148F4B8ED7B}" type="datetimeFigureOut">
              <a:rPr lang="ko-KR" altLang="en-US" smtClean="0"/>
              <a:t>2021-06-27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300902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BC95B-0652-44FA-B0A4-3148F4B8ED7B}" type="datetimeFigureOut">
              <a:rPr lang="ko-KR" altLang="en-US" smtClean="0"/>
              <a:t>2021-06-27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F20EA-4F17-4F81-A35F-33D5FDE57342}" type="slidenum">
              <a:rPr lang="ko-KR" altLang="en-US" smtClean="0"/>
              <a:t>‹#›</a:t>
            </a:fld>
            <a:endParaRPr lang="ko-KR" altLang="en-US"/>
          </a:p>
        </p:txBody>
      </p:sp>
    </p:spTree>
    <p:extLst>
      <p:ext uri="{BB962C8B-B14F-4D97-AF65-F5344CB8AC3E}">
        <p14:creationId xmlns:p14="http://schemas.microsoft.com/office/powerpoint/2010/main" val="274487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a:ext uri="{FF2B5EF4-FFF2-40B4-BE49-F238E27FC236}">
                <a16:creationId xmlns:a16="http://schemas.microsoft.com/office/drawing/2014/main" id="{B5BD5FAF-81A6-4685-85F3-3C0A7C938AB9}"/>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a:extLst>
              <a:ext uri="{FF2B5EF4-FFF2-40B4-BE49-F238E27FC236}">
                <a16:creationId xmlns:a16="http://schemas.microsoft.com/office/drawing/2014/main" id="{A768130E-C51F-4E01-96C9-BD1EEF7462BE}"/>
              </a:ext>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a:extLst>
              <a:ext uri="{FF2B5EF4-FFF2-40B4-BE49-F238E27FC236}">
                <a16:creationId xmlns:a16="http://schemas.microsoft.com/office/drawing/2014/main" id="{AE3925CA-2D0C-46D0-9628-6C45B73A830D}"/>
              </a:ext>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a:extLst>
              <a:ext uri="{FF2B5EF4-FFF2-40B4-BE49-F238E27FC236}">
                <a16:creationId xmlns:a16="http://schemas.microsoft.com/office/drawing/2014/main" id="{16EA33E9-0F30-463D-827A-A5A7D79C3960}"/>
              </a:ext>
            </a:extLst>
          </p:cNvPr>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51196EB7-EBC9-483F-BC76-E82C9426BC9F}" type="slidenum">
              <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81567980"/>
      </p:ext>
    </p:extLst>
  </p:cSld>
  <p:clrMap bg1="lt1" tx1="dk1" bg2="lt2" tx2="dk2" accent1="accent1" accent2="accent2" accent3="accent3" accent4="accent4" accent5="accent5" accent6="accent6" hlink="hlink" folHlink="folHlink"/>
  <p:sldLayoutIdLst>
    <p:sldLayoutId id="2147483685" r:id="rId1"/>
    <p:sldLayoutId id="2147483686"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a:ext uri="{FF2B5EF4-FFF2-40B4-BE49-F238E27FC236}">
                <a16:creationId xmlns:a16="http://schemas.microsoft.com/office/drawing/2014/main" id="{67E85892-4EA7-4C14-B7D0-4724769ECA1D}"/>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a:extLst>
              <a:ext uri="{FF2B5EF4-FFF2-40B4-BE49-F238E27FC236}">
                <a16:creationId xmlns:a16="http://schemas.microsoft.com/office/drawing/2014/main" id="{0CB3C44D-22D4-488A-8C47-A3EB69CBC1B2}"/>
              </a:ext>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a:extLst>
              <a:ext uri="{FF2B5EF4-FFF2-40B4-BE49-F238E27FC236}">
                <a16:creationId xmlns:a16="http://schemas.microsoft.com/office/drawing/2014/main" id="{82D53130-C5EA-496D-AFF6-2E2B6FE75223}"/>
              </a:ext>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a:extLst>
              <a:ext uri="{FF2B5EF4-FFF2-40B4-BE49-F238E27FC236}">
                <a16:creationId xmlns:a16="http://schemas.microsoft.com/office/drawing/2014/main" id="{04553CD3-76A8-443F-AF7D-5F623E8DDABA}"/>
              </a:ext>
            </a:extLst>
          </p:cNvPr>
          <p:cNvSpPr>
            <a:spLocks noGrp="1"/>
          </p:cNvSpPr>
          <p:nvPr>
            <p:ph type="sldNum" sz="quarter" idx="4"/>
          </p:nvPr>
        </p:nvSpPr>
        <p:spPr>
          <a:xfrm>
            <a:off x="11530013" y="6408738"/>
            <a:ext cx="48895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700" smtClean="0">
                <a:latin typeface="Lucida Sans Unicode" panose="020B0602030504020204" pitchFamily="34" charset="0"/>
                <a:ea typeface="맑은 고딕" panose="020B0503020000020004" pitchFamily="50" charset="-127"/>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610955D-C327-4C0E-8838-019BBBF20012}" type="slidenum">
              <a:rPr kumimoji="0" lang="en-US" altLang="ko-KR" sz="700" b="0" i="0" u="none" strike="noStrike" kern="1200" cap="none" spc="0" normalizeH="0" baseline="0" noProof="0">
                <a:ln>
                  <a:noFill/>
                </a:ln>
                <a:solidFill>
                  <a:prstClr val="black"/>
                </a:solidFill>
                <a:effectLst/>
                <a:uLnTx/>
                <a:uFillTx/>
                <a:latin typeface="Lucida Sans Unicode" panose="020B0602030504020204" pitchFamily="34" charset="0"/>
                <a:ea typeface="맑은 고딕" panose="020B0503020000020004" pitchFamily="50"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ko-KR" sz="700" b="0" i="0" u="none" strike="noStrike" kern="1200" cap="none" spc="0" normalizeH="0" baseline="0" noProof="0">
              <a:ln>
                <a:noFill/>
              </a:ln>
              <a:solidFill>
                <a:prstClr val="black"/>
              </a:solidFill>
              <a:effectLst/>
              <a:uLnTx/>
              <a:uFillTx/>
              <a:latin typeface="Lucida Sans Unicode" panose="020B0602030504020204" pitchFamily="34" charset="0"/>
              <a:ea typeface="맑은 고딕" panose="020B0503020000020004" pitchFamily="50" charset="-127"/>
              <a:cs typeface="+mn-cs"/>
            </a:endParaRPr>
          </a:p>
        </p:txBody>
      </p:sp>
    </p:spTree>
    <p:extLst>
      <p:ext uri="{BB962C8B-B14F-4D97-AF65-F5344CB8AC3E}">
        <p14:creationId xmlns:p14="http://schemas.microsoft.com/office/powerpoint/2010/main" val="2817078991"/>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a:ext uri="{FF2B5EF4-FFF2-40B4-BE49-F238E27FC236}">
                <a16:creationId xmlns:a16="http://schemas.microsoft.com/office/drawing/2014/main" id="{3B6671A7-1B6A-4D5B-B4CA-41B5659845AC}"/>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a:extLst>
              <a:ext uri="{FF2B5EF4-FFF2-40B4-BE49-F238E27FC236}">
                <a16:creationId xmlns:a16="http://schemas.microsoft.com/office/drawing/2014/main" id="{88DFDFAD-E0F9-4C55-9C01-5845DDFB96ED}"/>
              </a:ext>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a:extLst>
              <a:ext uri="{FF2B5EF4-FFF2-40B4-BE49-F238E27FC236}">
                <a16:creationId xmlns:a16="http://schemas.microsoft.com/office/drawing/2014/main" id="{57839EEB-2566-41F6-B3BE-C6A94F1275E1}"/>
              </a:ext>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a:extLst>
              <a:ext uri="{FF2B5EF4-FFF2-40B4-BE49-F238E27FC236}">
                <a16:creationId xmlns:a16="http://schemas.microsoft.com/office/drawing/2014/main" id="{F35E788F-15BE-4EF8-B6E5-7E0FC67D1E8C}"/>
              </a:ext>
            </a:extLst>
          </p:cNvPr>
          <p:cNvSpPr>
            <a:spLocks noGrp="1"/>
          </p:cNvSpPr>
          <p:nvPr>
            <p:ph type="sldNum" sz="quarter" idx="4"/>
          </p:nvPr>
        </p:nvSpPr>
        <p:spPr>
          <a:xfrm>
            <a:off x="11530013" y="6408738"/>
            <a:ext cx="48895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700">
                <a:latin typeface="Lucida Sans Unicode" panose="020B0602030504020204" pitchFamily="34" charset="0"/>
                <a:ea typeface="맑은 고딕" panose="020B0503020000020004" pitchFamily="50" charset="-127"/>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84837E1-1CC2-4202-904A-38CC90C1302B}" type="slidenum">
              <a:rPr kumimoji="0" lang="en-US" altLang="ko-KR" sz="700" b="0" i="0" u="none" strike="noStrike" kern="1200" cap="none" spc="0" normalizeH="0" baseline="0" noProof="0">
                <a:ln>
                  <a:noFill/>
                </a:ln>
                <a:solidFill>
                  <a:prstClr val="black"/>
                </a:solidFill>
                <a:effectLst/>
                <a:uLnTx/>
                <a:uFillTx/>
                <a:latin typeface="Lucida Sans Unicode" panose="020B0602030504020204" pitchFamily="34" charset="0"/>
                <a:ea typeface="맑은 고딕" panose="020B0503020000020004" pitchFamily="50"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ko-KR" sz="700" b="0" i="0" u="none" strike="noStrike" kern="1200" cap="none" spc="0" normalizeH="0" baseline="0" noProof="0">
              <a:ln>
                <a:noFill/>
              </a:ln>
              <a:solidFill>
                <a:prstClr val="black"/>
              </a:solidFill>
              <a:effectLst/>
              <a:uLnTx/>
              <a:uFillTx/>
              <a:latin typeface="Lucida Sans Unicode" panose="020B0602030504020204" pitchFamily="34" charset="0"/>
              <a:ea typeface="맑은 고딕" panose="020B0503020000020004" pitchFamily="50" charset="-127"/>
              <a:cs typeface="+mn-cs"/>
            </a:endParaRPr>
          </a:p>
        </p:txBody>
      </p:sp>
    </p:spTree>
    <p:extLst>
      <p:ext uri="{BB962C8B-B14F-4D97-AF65-F5344CB8AC3E}">
        <p14:creationId xmlns:p14="http://schemas.microsoft.com/office/powerpoint/2010/main" val="2360335946"/>
      </p:ext>
    </p:extLst>
  </p:cSld>
  <p:clrMap bg1="lt1" tx1="dk1" bg2="lt2" tx2="dk2" accent1="accent1" accent2="accent2" accent3="accent3" accent4="accent4" accent5="accent5" accent6="accent6" hlink="hlink" folHlink="folHlink"/>
  <p:sldLayoutIdLst>
    <p:sldLayoutId id="2147483664" r:id="rId1"/>
    <p:sldLayoutId id="2147483665"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p:cNvSpPr>
            <a:spLocks noGrp="1"/>
          </p:cNvSpPr>
          <p:nvPr>
            <p:ph type="sldNum" sz="quarter" idx="4"/>
          </p:nvPr>
        </p:nvSpPr>
        <p:spPr>
          <a:xfrm>
            <a:off x="11530013" y="6408738"/>
            <a:ext cx="48895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700">
                <a:latin typeface="Lucida Sans Unicode" panose="020B0602030504020204" pitchFamily="34" charset="0"/>
                <a:ea typeface="맑은 고딕" panose="020B0503020000020004" pitchFamily="50" charset="-127"/>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114E51B-BADC-4A69-95FB-E6E71691E20A}" type="slidenum">
              <a:rPr kumimoji="0" lang="en-US" altLang="ko-KR" sz="700" b="0" i="0" u="none" strike="noStrike" kern="1200" cap="none" spc="0" normalizeH="0" baseline="0" noProof="0" smtClean="0">
                <a:ln>
                  <a:noFill/>
                </a:ln>
                <a:solidFill>
                  <a:prstClr val="black"/>
                </a:solidFill>
                <a:effectLst/>
                <a:uLnTx/>
                <a:uFillTx/>
                <a:latin typeface="Lucida Sans Unicode" panose="020B0602030504020204" pitchFamily="34" charset="0"/>
                <a:ea typeface="맑은 고딕" panose="020B0503020000020004" pitchFamily="50"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ko-KR" sz="700" b="0" i="0" u="none" strike="noStrike" kern="1200" cap="none" spc="0" normalizeH="0" baseline="0" noProof="0" smtClean="0">
              <a:ln>
                <a:noFill/>
              </a:ln>
              <a:solidFill>
                <a:prstClr val="black"/>
              </a:solidFill>
              <a:effectLst/>
              <a:uLnTx/>
              <a:uFillTx/>
              <a:latin typeface="Lucida Sans Unicode" panose="020B0602030504020204" pitchFamily="34" charset="0"/>
              <a:ea typeface="맑은 고딕" panose="020B0503020000020004" pitchFamily="50" charset="-127"/>
              <a:cs typeface="+mn-cs"/>
            </a:endParaRPr>
          </a:p>
        </p:txBody>
      </p:sp>
    </p:spTree>
    <p:extLst>
      <p:ext uri="{BB962C8B-B14F-4D97-AF65-F5344CB8AC3E}">
        <p14:creationId xmlns:p14="http://schemas.microsoft.com/office/powerpoint/2010/main" val="2238021606"/>
      </p:ext>
    </p:extLst>
  </p:cSld>
  <p:clrMap bg1="lt1" tx1="dk1" bg2="lt2" tx2="dk2" accent1="accent1" accent2="accent2" accent3="accent3" accent4="accent4" accent5="accent5" accent6="accent6" hlink="hlink" folHlink="folHlink"/>
  <p:sldLayoutIdLst>
    <p:sldLayoutId id="2147483667" r:id="rId1"/>
    <p:sldLayoutId id="2147483668"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smtClean="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D101BAA5-B05B-448E-BF6E-77DC13AFD26C}" type="slidenum">
              <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1139518105"/>
      </p:ext>
    </p:extLst>
  </p:cSld>
  <p:clrMap bg1="lt1" tx1="dk1" bg2="lt2" tx2="dk2" accent1="accent1" accent2="accent2" accent3="accent3" accent4="accent4" accent5="accent5" accent6="accent6" hlink="hlink" folHlink="folHlink"/>
  <p:sldLayoutIdLst>
    <p:sldLayoutId id="2147483670" r:id="rId1"/>
    <p:sldLayoutId id="2147483671"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563">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563"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563">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563"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563"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BF3AF5B3-8337-4C2F-8756-F7F1557CB633}" type="slidenum">
              <a:rPr kumimoji="0" lang="en-US" altLang="ko-KR" sz="563"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563"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4049642472"/>
      </p:ext>
    </p:extLst>
  </p:cSld>
  <p:clrMap bg1="lt1" tx1="dk1" bg2="lt2" tx2="dk2" accent1="accent1" accent2="accent2" accent3="accent3" accent4="accent4" accent5="accent5" accent6="accent6" hlink="hlink" folHlink="folHlink"/>
  <p:sldLayoutIdLst>
    <p:sldLayoutId id="2147483673" r:id="rId1"/>
    <p:sldLayoutId id="2147483674" r:id="rId2"/>
  </p:sldLayoutIdLst>
  <p:timing>
    <p:tnLst>
      <p:par>
        <p:cTn id="1" dur="indefinite" restart="never" nodeType="tmRoot"/>
      </p:par>
    </p:tnLst>
  </p:timing>
  <p:txStyles>
    <p:titleStyle>
      <a:lvl1pPr algn="ctr" rtl="0" eaLnBrk="0" fontAlgn="base" latinLnBrk="1" hangingPunct="0">
        <a:spcBef>
          <a:spcPct val="0"/>
        </a:spcBef>
        <a:spcAft>
          <a:spcPct val="0"/>
        </a:spcAft>
        <a:defRPr sz="2200" b="1" kern="1200">
          <a:solidFill>
            <a:schemeClr val="tx1"/>
          </a:solidFill>
          <a:latin typeface="+mj-lt"/>
          <a:ea typeface="+mj-ea"/>
          <a:cs typeface="+mj-cs"/>
        </a:defRPr>
      </a:lvl1pPr>
      <a:lvl2pPr algn="ctr" rtl="0" eaLnBrk="0" fontAlgn="base" latinLnBrk="1" hangingPunct="0">
        <a:spcBef>
          <a:spcPct val="0"/>
        </a:spcBef>
        <a:spcAft>
          <a:spcPct val="0"/>
        </a:spcAft>
        <a:defRPr sz="22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22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22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2200" b="1">
          <a:solidFill>
            <a:schemeClr val="tx1"/>
          </a:solidFill>
          <a:latin typeface="Lucida Sans Unicode" pitchFamily="34" charset="0"/>
          <a:ea typeface="맑은 고딕" pitchFamily="50" charset="-127"/>
        </a:defRPr>
      </a:lvl5pPr>
      <a:lvl6pPr marL="257175" algn="l" rtl="0" eaLnBrk="1" fontAlgn="base" latinLnBrk="1" hangingPunct="1">
        <a:spcBef>
          <a:spcPct val="0"/>
        </a:spcBef>
        <a:spcAft>
          <a:spcPct val="0"/>
        </a:spcAft>
        <a:defRPr sz="2306" b="1">
          <a:solidFill>
            <a:schemeClr val="tx2"/>
          </a:solidFill>
          <a:latin typeface="Lucida Sans Unicode" pitchFamily="34" charset="0"/>
          <a:ea typeface="맑은 고딕" pitchFamily="50" charset="-127"/>
        </a:defRPr>
      </a:lvl6pPr>
      <a:lvl7pPr marL="514350" algn="l" rtl="0" eaLnBrk="1" fontAlgn="base" latinLnBrk="1" hangingPunct="1">
        <a:spcBef>
          <a:spcPct val="0"/>
        </a:spcBef>
        <a:spcAft>
          <a:spcPct val="0"/>
        </a:spcAft>
        <a:defRPr sz="2306" b="1">
          <a:solidFill>
            <a:schemeClr val="tx2"/>
          </a:solidFill>
          <a:latin typeface="Lucida Sans Unicode" pitchFamily="34" charset="0"/>
          <a:ea typeface="맑은 고딕" pitchFamily="50" charset="-127"/>
        </a:defRPr>
      </a:lvl7pPr>
      <a:lvl8pPr marL="771525" algn="l" rtl="0" eaLnBrk="1" fontAlgn="base" latinLnBrk="1" hangingPunct="1">
        <a:spcBef>
          <a:spcPct val="0"/>
        </a:spcBef>
        <a:spcAft>
          <a:spcPct val="0"/>
        </a:spcAft>
        <a:defRPr sz="2306" b="1">
          <a:solidFill>
            <a:schemeClr val="tx2"/>
          </a:solidFill>
          <a:latin typeface="Lucida Sans Unicode" pitchFamily="34" charset="0"/>
          <a:ea typeface="맑은 고딕" pitchFamily="50" charset="-127"/>
        </a:defRPr>
      </a:lvl8pPr>
      <a:lvl9pPr marL="1028700" algn="l" rtl="0" eaLnBrk="1" fontAlgn="base" latinLnBrk="1" hangingPunct="1">
        <a:spcBef>
          <a:spcPct val="0"/>
        </a:spcBef>
        <a:spcAft>
          <a:spcPct val="0"/>
        </a:spcAft>
        <a:defRPr sz="2306" b="1">
          <a:solidFill>
            <a:schemeClr val="tx2"/>
          </a:solidFill>
          <a:latin typeface="Lucida Sans Unicode" pitchFamily="34" charset="0"/>
          <a:ea typeface="맑은 고딕" pitchFamily="50" charset="-127"/>
        </a:defRPr>
      </a:lvl9pPr>
      <a:extLst/>
    </p:titleStyle>
    <p:bodyStyle>
      <a:lvl1pPr marL="204788" indent="-142875" algn="ctr" rtl="0" eaLnBrk="0" fontAlgn="base" latinLnBrk="1" hangingPunct="0">
        <a:spcBef>
          <a:spcPts val="225"/>
        </a:spcBef>
        <a:spcAft>
          <a:spcPct val="0"/>
        </a:spcAft>
        <a:buClr>
          <a:schemeClr val="accent1"/>
        </a:buClr>
        <a:buSzPct val="68000"/>
        <a:buFont typeface="Wingdings 3" panose="05040102010807070707" pitchFamily="18" charset="2"/>
        <a:buChar char=""/>
        <a:defRPr sz="1500" b="1" kern="1200">
          <a:solidFill>
            <a:schemeClr val="tx1"/>
          </a:solidFill>
          <a:latin typeface="+mn-lt"/>
          <a:ea typeface="+mn-ea"/>
          <a:cs typeface="+mn-cs"/>
        </a:defRPr>
      </a:lvl1pPr>
      <a:lvl2pPr marL="347663" indent="-128588" algn="ctr" rtl="0" eaLnBrk="0" fontAlgn="base" latinLnBrk="1" hangingPunct="0">
        <a:spcBef>
          <a:spcPts val="188"/>
        </a:spcBef>
        <a:spcAft>
          <a:spcPct val="0"/>
        </a:spcAft>
        <a:buClr>
          <a:schemeClr val="accent1"/>
        </a:buClr>
        <a:buFont typeface="Verdana" panose="020B0604030504040204" pitchFamily="34" charset="0"/>
        <a:buChar char="◦"/>
        <a:defRPr sz="1200" b="1" kern="1200">
          <a:solidFill>
            <a:schemeClr val="tx1"/>
          </a:solidFill>
          <a:latin typeface="+mn-lt"/>
          <a:ea typeface="+mn-ea"/>
          <a:cs typeface="+mn-cs"/>
        </a:defRPr>
      </a:lvl2pPr>
      <a:lvl3pPr marL="481013" indent="-128588" algn="ctr" rtl="0" eaLnBrk="0" fontAlgn="base" latinLnBrk="1" hangingPunct="0">
        <a:spcBef>
          <a:spcPts val="200"/>
        </a:spcBef>
        <a:spcAft>
          <a:spcPct val="0"/>
        </a:spcAft>
        <a:buClr>
          <a:schemeClr val="accent2"/>
        </a:buClr>
        <a:buSzPct val="100000"/>
        <a:buFont typeface="Wingdings 2" panose="05020102010507070707" pitchFamily="18" charset="2"/>
        <a:buChar char=""/>
        <a:defRPr sz="1100" b="1" kern="1200">
          <a:solidFill>
            <a:schemeClr val="tx1"/>
          </a:solidFill>
          <a:latin typeface="+mn-lt"/>
          <a:ea typeface="+mn-ea"/>
          <a:cs typeface="+mn-cs"/>
        </a:defRPr>
      </a:lvl3pPr>
      <a:lvl4pPr marL="642938" indent="-128588" algn="ctr" rtl="0" eaLnBrk="0" fontAlgn="base" latinLnBrk="1" hangingPunct="0">
        <a:spcBef>
          <a:spcPts val="200"/>
        </a:spcBef>
        <a:spcAft>
          <a:spcPct val="0"/>
        </a:spcAft>
        <a:buClr>
          <a:schemeClr val="accent2"/>
        </a:buClr>
        <a:buFont typeface="Wingdings 2" panose="05020102010507070707" pitchFamily="18" charset="2"/>
        <a:buChar char=""/>
        <a:defRPr sz="1000" b="1" kern="1200">
          <a:solidFill>
            <a:schemeClr val="tx1"/>
          </a:solidFill>
          <a:latin typeface="+mn-lt"/>
          <a:ea typeface="+mn-ea"/>
          <a:cs typeface="+mn-cs"/>
        </a:defRPr>
      </a:lvl4pPr>
      <a:lvl5pPr marL="771525" indent="-128588" algn="ctr" rtl="0" eaLnBrk="0" fontAlgn="base" latinLnBrk="1" hangingPunct="0">
        <a:spcBef>
          <a:spcPts val="200"/>
        </a:spcBef>
        <a:spcAft>
          <a:spcPct val="0"/>
        </a:spcAft>
        <a:buClr>
          <a:schemeClr val="accent2"/>
        </a:buClr>
        <a:buFont typeface="Wingdings 2" panose="05020102010507070707" pitchFamily="18" charset="2"/>
        <a:buChar char=""/>
        <a:defRPr sz="1100" b="1" kern="1200">
          <a:solidFill>
            <a:schemeClr val="tx1"/>
          </a:solidFill>
          <a:latin typeface="+mn-lt"/>
          <a:ea typeface="+mn-ea"/>
          <a:cs typeface="+mn-cs"/>
        </a:defRPr>
      </a:lvl5pPr>
      <a:lvl6pPr marL="900113" indent="-128588" algn="l" rtl="0" eaLnBrk="1" latinLnBrk="1" hangingPunct="1">
        <a:spcBef>
          <a:spcPts val="197"/>
        </a:spcBef>
        <a:buClr>
          <a:schemeClr val="accent3"/>
        </a:buClr>
        <a:buFont typeface="Wingdings 2"/>
        <a:buChar char=""/>
        <a:defRPr kumimoji="0" sz="1013" kern="1200">
          <a:solidFill>
            <a:schemeClr val="tx1"/>
          </a:solidFill>
          <a:latin typeface="+mn-lt"/>
          <a:ea typeface="+mn-ea"/>
          <a:cs typeface="+mn-cs"/>
        </a:defRPr>
      </a:lvl6pPr>
      <a:lvl7pPr marL="1028700" indent="-128588" algn="l" rtl="0" eaLnBrk="1" latinLnBrk="1" hangingPunct="1">
        <a:spcBef>
          <a:spcPts val="197"/>
        </a:spcBef>
        <a:buClr>
          <a:schemeClr val="accent3"/>
        </a:buClr>
        <a:buFont typeface="Wingdings 2"/>
        <a:buChar char=""/>
        <a:defRPr kumimoji="0" sz="900" kern="1200">
          <a:solidFill>
            <a:schemeClr val="tx1"/>
          </a:solidFill>
          <a:latin typeface="+mn-lt"/>
          <a:ea typeface="+mn-ea"/>
          <a:cs typeface="+mn-cs"/>
        </a:defRPr>
      </a:lvl7pPr>
      <a:lvl8pPr marL="1157288" indent="-128588" algn="l" rtl="0" eaLnBrk="1" latinLnBrk="1" hangingPunct="1">
        <a:spcBef>
          <a:spcPts val="197"/>
        </a:spcBef>
        <a:buClr>
          <a:schemeClr val="accent3"/>
        </a:buClr>
        <a:buFont typeface="Wingdings 2"/>
        <a:buChar char=""/>
        <a:defRPr kumimoji="0" sz="900" kern="1200">
          <a:solidFill>
            <a:schemeClr val="tx1"/>
          </a:solidFill>
          <a:latin typeface="+mn-lt"/>
          <a:ea typeface="+mn-ea"/>
          <a:cs typeface="+mn-cs"/>
        </a:defRPr>
      </a:lvl8pPr>
      <a:lvl9pPr marL="1285875" indent="-128588" algn="l" rtl="0" eaLnBrk="1" latinLnBrk="1" hangingPunct="1">
        <a:spcBef>
          <a:spcPts val="197"/>
        </a:spcBef>
        <a:buClr>
          <a:schemeClr val="accent3"/>
        </a:buClr>
        <a:buFont typeface="Wingdings 2"/>
        <a:buChar char=""/>
        <a:defRPr kumimoji="0" sz="9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257175" algn="l" rtl="0" eaLnBrk="1" latinLnBrk="1" hangingPunct="1">
        <a:defRPr kumimoji="0" kern="1200">
          <a:solidFill>
            <a:schemeClr val="tx1"/>
          </a:solidFill>
          <a:latin typeface="+mn-lt"/>
          <a:ea typeface="+mn-ea"/>
          <a:cs typeface="+mn-cs"/>
        </a:defRPr>
      </a:lvl2pPr>
      <a:lvl3pPr marL="514350" algn="l" rtl="0" eaLnBrk="1" latinLnBrk="1" hangingPunct="1">
        <a:defRPr kumimoji="0" kern="1200">
          <a:solidFill>
            <a:schemeClr val="tx1"/>
          </a:solidFill>
          <a:latin typeface="+mn-lt"/>
          <a:ea typeface="+mn-ea"/>
          <a:cs typeface="+mn-cs"/>
        </a:defRPr>
      </a:lvl3pPr>
      <a:lvl4pPr marL="771525" algn="l" rtl="0" eaLnBrk="1" latinLnBrk="1" hangingPunct="1">
        <a:defRPr kumimoji="0" kern="1200">
          <a:solidFill>
            <a:schemeClr val="tx1"/>
          </a:solidFill>
          <a:latin typeface="+mn-lt"/>
          <a:ea typeface="+mn-ea"/>
          <a:cs typeface="+mn-cs"/>
        </a:defRPr>
      </a:lvl4pPr>
      <a:lvl5pPr marL="1028700" algn="l" rtl="0" eaLnBrk="1" latinLnBrk="1" hangingPunct="1">
        <a:defRPr kumimoji="0" kern="1200">
          <a:solidFill>
            <a:schemeClr val="tx1"/>
          </a:solidFill>
          <a:latin typeface="+mn-lt"/>
          <a:ea typeface="+mn-ea"/>
          <a:cs typeface="+mn-cs"/>
        </a:defRPr>
      </a:lvl5pPr>
      <a:lvl6pPr marL="1285875" algn="l" rtl="0" eaLnBrk="1" latinLnBrk="1" hangingPunct="1">
        <a:defRPr kumimoji="0" kern="1200">
          <a:solidFill>
            <a:schemeClr val="tx1"/>
          </a:solidFill>
          <a:latin typeface="+mn-lt"/>
          <a:ea typeface="+mn-ea"/>
          <a:cs typeface="+mn-cs"/>
        </a:defRPr>
      </a:lvl6pPr>
      <a:lvl7pPr marL="1543050" algn="l" rtl="0" eaLnBrk="1" latinLnBrk="1" hangingPunct="1">
        <a:defRPr kumimoji="0" kern="1200">
          <a:solidFill>
            <a:schemeClr val="tx1"/>
          </a:solidFill>
          <a:latin typeface="+mn-lt"/>
          <a:ea typeface="+mn-ea"/>
          <a:cs typeface="+mn-cs"/>
        </a:defRPr>
      </a:lvl7pPr>
      <a:lvl8pPr marL="1800225" algn="l" rtl="0" eaLnBrk="1" latinLnBrk="1" hangingPunct="1">
        <a:defRPr kumimoji="0" kern="1200">
          <a:solidFill>
            <a:schemeClr val="tx1"/>
          </a:solidFill>
          <a:latin typeface="+mn-lt"/>
          <a:ea typeface="+mn-ea"/>
          <a:cs typeface="+mn-cs"/>
        </a:defRPr>
      </a:lvl8pPr>
      <a:lvl9pPr marL="2057400" algn="l" rtl="0" eaLnBrk="1" latinLnBrk="1"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smtClean="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p:cNvSpPr>
            <a:spLocks noGrp="1"/>
          </p:cNvSpPr>
          <p:nvPr>
            <p:ph type="sldNum" sz="quarter" idx="4"/>
          </p:nvPr>
        </p:nvSpPr>
        <p:spPr>
          <a:xfrm>
            <a:off x="11530013" y="6408738"/>
            <a:ext cx="48895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700">
                <a:latin typeface="Lucida Sans Unicode" panose="020B0602030504020204" pitchFamily="34" charset="0"/>
                <a:ea typeface="맑은 고딕" panose="020B0503020000020004" pitchFamily="50" charset="-127"/>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1CFEFAC-A10E-4455-9700-66A152EC5F5B}" type="slidenum">
              <a:rPr kumimoji="0" lang="en-US" altLang="ko-KR" sz="700" b="0" i="0" u="none" strike="noStrike" kern="1200" cap="none" spc="0" normalizeH="0" baseline="0" noProof="0">
                <a:ln>
                  <a:noFill/>
                </a:ln>
                <a:solidFill>
                  <a:prstClr val="black"/>
                </a:solidFill>
                <a:effectLst/>
                <a:uLnTx/>
                <a:uFillTx/>
                <a:latin typeface="Lucida Sans Unicode" panose="020B0602030504020204" pitchFamily="34" charset="0"/>
                <a:ea typeface="맑은 고딕" panose="020B0503020000020004" pitchFamily="50"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ko-KR" sz="700" b="0" i="0" u="none" strike="noStrike" kern="1200" cap="none" spc="0" normalizeH="0" baseline="0" noProof="0">
              <a:ln>
                <a:noFill/>
              </a:ln>
              <a:solidFill>
                <a:prstClr val="black"/>
              </a:solidFill>
              <a:effectLst/>
              <a:uLnTx/>
              <a:uFillTx/>
              <a:latin typeface="Lucida Sans Unicode" panose="020B0602030504020204" pitchFamily="34" charset="0"/>
              <a:ea typeface="맑은 고딕" panose="020B0503020000020004" pitchFamily="50" charset="-127"/>
              <a:cs typeface="+mn-cs"/>
            </a:endParaRPr>
          </a:p>
        </p:txBody>
      </p:sp>
    </p:spTree>
    <p:extLst>
      <p:ext uri="{BB962C8B-B14F-4D97-AF65-F5344CB8AC3E}">
        <p14:creationId xmlns:p14="http://schemas.microsoft.com/office/powerpoint/2010/main" val="3110397191"/>
      </p:ext>
    </p:extLst>
  </p:cSld>
  <p:clrMap bg1="lt1" tx1="dk1" bg2="lt2" tx2="dk2" accent1="accent1" accent2="accent2" accent3="accent3" accent4="accent4" accent5="accent5" accent6="accent6" hlink="hlink" folHlink="folHlink"/>
  <p:sldLayoutIdLst>
    <p:sldLayoutId id="2147483676" r:id="rId1"/>
    <p:sldLayoutId id="2147483677"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a:ext uri="{FF2B5EF4-FFF2-40B4-BE49-F238E27FC236}">
                <a16:creationId xmlns:a16="http://schemas.microsoft.com/office/drawing/2014/main" id="{8FE67C05-2AEE-4A8A-BB76-12F72056E137}"/>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a:extLst>
              <a:ext uri="{FF2B5EF4-FFF2-40B4-BE49-F238E27FC236}">
                <a16:creationId xmlns:a16="http://schemas.microsoft.com/office/drawing/2014/main" id="{5DAF6B22-FB0D-4ECB-AF66-FE1A6634C9B0}"/>
              </a:ext>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a:extLst>
              <a:ext uri="{FF2B5EF4-FFF2-40B4-BE49-F238E27FC236}">
                <a16:creationId xmlns:a16="http://schemas.microsoft.com/office/drawing/2014/main" id="{DEBE8AF9-4DCB-4D97-9081-DCB5B166D964}"/>
              </a:ext>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a:extLst>
              <a:ext uri="{FF2B5EF4-FFF2-40B4-BE49-F238E27FC236}">
                <a16:creationId xmlns:a16="http://schemas.microsoft.com/office/drawing/2014/main" id="{6455F2E7-9FE4-4054-8A7E-B4ACDF248DCC}"/>
              </a:ext>
            </a:extLst>
          </p:cNvPr>
          <p:cNvSpPr>
            <a:spLocks noGrp="1"/>
          </p:cNvSpPr>
          <p:nvPr>
            <p:ph type="sldNum" sz="quarter" idx="4"/>
          </p:nvPr>
        </p:nvSpPr>
        <p:spPr>
          <a:xfrm>
            <a:off x="11530013" y="6408738"/>
            <a:ext cx="48895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700" smtClean="0">
                <a:latin typeface="Lucida Sans Unicode" panose="020B0602030504020204" pitchFamily="34" charset="0"/>
                <a:ea typeface="맑은 고딕" panose="020B0503020000020004" pitchFamily="50" charset="-127"/>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5DFE54F-A300-4D84-BA60-412CD02BB74B}" type="slidenum">
              <a:rPr kumimoji="0" lang="en-US" altLang="ko-KR" sz="700" b="0" i="0" u="none" strike="noStrike" kern="1200" cap="none" spc="0" normalizeH="0" baseline="0" noProof="0">
                <a:ln>
                  <a:noFill/>
                </a:ln>
                <a:solidFill>
                  <a:prstClr val="black"/>
                </a:solidFill>
                <a:effectLst/>
                <a:uLnTx/>
                <a:uFillTx/>
                <a:latin typeface="Lucida Sans Unicode" panose="020B0602030504020204" pitchFamily="34" charset="0"/>
                <a:ea typeface="맑은 고딕" panose="020B0503020000020004" pitchFamily="50"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ko-KR" sz="700" b="0" i="0" u="none" strike="noStrike" kern="1200" cap="none" spc="0" normalizeH="0" baseline="0" noProof="0">
              <a:ln>
                <a:noFill/>
              </a:ln>
              <a:solidFill>
                <a:prstClr val="black"/>
              </a:solidFill>
              <a:effectLst/>
              <a:uLnTx/>
              <a:uFillTx/>
              <a:latin typeface="Lucida Sans Unicode" panose="020B0602030504020204" pitchFamily="34" charset="0"/>
              <a:ea typeface="맑은 고딕" panose="020B0503020000020004" pitchFamily="50" charset="-127"/>
              <a:cs typeface="+mn-cs"/>
            </a:endParaRPr>
          </a:p>
        </p:txBody>
      </p:sp>
    </p:spTree>
    <p:extLst>
      <p:ext uri="{BB962C8B-B14F-4D97-AF65-F5344CB8AC3E}">
        <p14:creationId xmlns:p14="http://schemas.microsoft.com/office/powerpoint/2010/main" val="2058004203"/>
      </p:ext>
    </p:extLst>
  </p:cSld>
  <p:clrMap bg1="lt1" tx1="dk1" bg2="lt2" tx2="dk2" accent1="accent1" accent2="accent2" accent3="accent3" accent4="accent4" accent5="accent5" accent6="accent6" hlink="hlink" folHlink="folHlink"/>
  <p:sldLayoutIdLst>
    <p:sldLayoutId id="2147483679" r:id="rId1"/>
    <p:sldLayoutId id="2147483680"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a:ext uri="{FF2B5EF4-FFF2-40B4-BE49-F238E27FC236}">
                <a16:creationId xmlns:a16="http://schemas.microsoft.com/office/drawing/2014/main" id="{CC9BC347-1A4B-4158-9C68-05C80C238273}"/>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a:extLst>
              <a:ext uri="{FF2B5EF4-FFF2-40B4-BE49-F238E27FC236}">
                <a16:creationId xmlns:a16="http://schemas.microsoft.com/office/drawing/2014/main" id="{6E8B48DA-227D-4B5D-9706-3DB54453864A}"/>
              </a:ext>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a:extLst>
              <a:ext uri="{FF2B5EF4-FFF2-40B4-BE49-F238E27FC236}">
                <a16:creationId xmlns:a16="http://schemas.microsoft.com/office/drawing/2014/main" id="{037168EB-7B6E-4AFA-AE20-54A1955D3318}"/>
              </a:ext>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a:extLst>
              <a:ext uri="{FF2B5EF4-FFF2-40B4-BE49-F238E27FC236}">
                <a16:creationId xmlns:a16="http://schemas.microsoft.com/office/drawing/2014/main" id="{82D85BC3-06B4-400D-972C-EA92D8CF12CD}"/>
              </a:ext>
            </a:extLst>
          </p:cNvPr>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9CC91B78-FA2A-4B73-A6AD-D362EE1CBB78}" type="slidenum">
              <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910549619"/>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왕 되신 주께 </a:t>
            </a:r>
            <a:r>
              <a:rPr lang="ko-KR" altLang="en-US" sz="6600" dirty="0" err="1">
                <a:latin typeface="+mj-ea"/>
              </a:rPr>
              <a:t>감사하세</a:t>
            </a:r>
            <a:r>
              <a:rPr lang="ko-KR" altLang="en-US" sz="6600" dirty="0">
                <a:latin typeface="+mj-ea"/>
              </a:rPr>
              <a:t/>
            </a:r>
            <a:br>
              <a:rPr lang="ko-KR" altLang="en-US" sz="6600" dirty="0">
                <a:latin typeface="+mj-ea"/>
              </a:rPr>
            </a:br>
            <a:r>
              <a:rPr lang="ko-KR" altLang="en-US" sz="6600" dirty="0">
                <a:latin typeface="+mj-ea"/>
              </a:rPr>
              <a:t>그 사랑 영원하리라</a:t>
            </a:r>
            <a:br>
              <a:rPr lang="ko-KR" altLang="en-US" sz="6600" dirty="0">
                <a:latin typeface="+mj-ea"/>
              </a:rPr>
            </a:br>
            <a:r>
              <a:rPr lang="ko-KR" altLang="en-US" sz="6600" dirty="0">
                <a:latin typeface="+mj-ea"/>
              </a:rPr>
              <a:t>모든 것 위에 뛰어나신 주</a:t>
            </a:r>
            <a:br>
              <a:rPr lang="ko-KR" altLang="en-US" sz="6600" dirty="0">
                <a:latin typeface="+mj-ea"/>
              </a:rPr>
            </a:br>
            <a:r>
              <a:rPr lang="ko-KR" altLang="en-US" sz="6600" dirty="0">
                <a:latin typeface="+mj-ea"/>
              </a:rPr>
              <a:t>그 사랑 영원하리라</a:t>
            </a:r>
            <a:r>
              <a:rPr lang="en-US" altLang="ko-KR" sz="6600" dirty="0">
                <a:latin typeface="+mj-ea"/>
              </a:rPr>
              <a:t/>
            </a:r>
            <a:br>
              <a:rPr lang="en-US" altLang="ko-KR" sz="6600" dirty="0">
                <a:latin typeface="+mj-ea"/>
              </a:rPr>
            </a:br>
            <a:r>
              <a:rPr lang="en-US" altLang="ko-KR" sz="4000" dirty="0">
                <a:latin typeface="+mj-ea"/>
              </a:rPr>
              <a:t>Give thanks to the Lord our God and King</a:t>
            </a:r>
            <a:br>
              <a:rPr lang="en-US" altLang="ko-KR" sz="4000" dirty="0">
                <a:latin typeface="+mj-ea"/>
              </a:rPr>
            </a:br>
            <a:r>
              <a:rPr lang="en-US" altLang="ko-KR" sz="4000" dirty="0">
                <a:latin typeface="+mj-ea"/>
              </a:rPr>
              <a:t>His love endures forever</a:t>
            </a:r>
            <a:br>
              <a:rPr lang="en-US" altLang="ko-KR" sz="4000" dirty="0">
                <a:latin typeface="+mj-ea"/>
              </a:rPr>
            </a:br>
            <a:r>
              <a:rPr lang="en-US" altLang="ko-KR" sz="4000" dirty="0">
                <a:latin typeface="+mj-ea"/>
              </a:rPr>
              <a:t>For He is good, He is above all things</a:t>
            </a:r>
            <a:br>
              <a:rPr lang="en-US" altLang="ko-KR" sz="4000" dirty="0">
                <a:latin typeface="+mj-ea"/>
              </a:rPr>
            </a:br>
            <a:r>
              <a:rPr lang="en-US" altLang="ko-KR" sz="4000" dirty="0">
                <a:latin typeface="+mj-ea"/>
              </a:rPr>
              <a:t>His love endures forever</a:t>
            </a:r>
            <a:endParaRPr lang="ko-KR" altLang="en-US" sz="4000" dirty="0">
              <a:latin typeface="+mj-ea"/>
            </a:endParaRPr>
          </a:p>
        </p:txBody>
      </p:sp>
    </p:spTree>
    <p:extLst>
      <p:ext uri="{BB962C8B-B14F-4D97-AF65-F5344CB8AC3E}">
        <p14:creationId xmlns:p14="http://schemas.microsoft.com/office/powerpoint/2010/main" val="3385557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spc="-150" dirty="0">
                <a:latin typeface="+mj-ea"/>
              </a:rPr>
              <a:t>보혈 흘려 그 백성</a:t>
            </a:r>
            <a:r>
              <a:rPr lang="en-US" altLang="ko-KR" sz="6600" spc="-150" dirty="0">
                <a:latin typeface="+mj-ea"/>
              </a:rPr>
              <a:t> </a:t>
            </a:r>
            <a:r>
              <a:rPr lang="ko-KR" altLang="en-US" sz="6600" spc="-150" dirty="0">
                <a:latin typeface="+mj-ea"/>
              </a:rPr>
              <a:t>사셨으니</a:t>
            </a:r>
            <a:br>
              <a:rPr lang="ko-KR" altLang="en-US" sz="6600" spc="-150" dirty="0">
                <a:latin typeface="+mj-ea"/>
              </a:rPr>
            </a:br>
            <a:r>
              <a:rPr lang="ko-KR" altLang="en-US" sz="6600" spc="-150" dirty="0">
                <a:latin typeface="+mj-ea"/>
              </a:rPr>
              <a:t>주 믿는 자 누구나 사함 받네</a:t>
            </a:r>
            <a:r>
              <a:rPr lang="en-US" altLang="ko-KR" sz="6600" spc="-150" dirty="0">
                <a:latin typeface="+mj-ea"/>
              </a:rPr>
              <a:t/>
            </a:r>
            <a:br>
              <a:rPr lang="en-US" altLang="ko-KR" sz="6600" spc="-150" dirty="0">
                <a:latin typeface="+mj-ea"/>
              </a:rPr>
            </a:br>
            <a:r>
              <a:rPr lang="ko-KR" altLang="en-US" sz="6600" spc="-150" dirty="0">
                <a:latin typeface="+mj-ea"/>
              </a:rPr>
              <a:t>주 사랑이 널 </a:t>
            </a:r>
            <a:r>
              <a:rPr lang="ko-KR" altLang="en-US" sz="6600" spc="-150" dirty="0" err="1">
                <a:latin typeface="+mj-ea"/>
              </a:rPr>
              <a:t>용서하시리니</a:t>
            </a:r>
            <a:r>
              <a:rPr lang="ko-KR" altLang="en-US" sz="6600" spc="-150" dirty="0">
                <a:latin typeface="+mj-ea"/>
              </a:rPr>
              <a:t/>
            </a:r>
            <a:br>
              <a:rPr lang="ko-KR" altLang="en-US" sz="6600" spc="-150" dirty="0">
                <a:latin typeface="+mj-ea"/>
              </a:rPr>
            </a:br>
            <a:r>
              <a:rPr lang="ko-KR" altLang="en-US" sz="6600" spc="-150" dirty="0">
                <a:latin typeface="+mj-ea"/>
              </a:rPr>
              <a:t>이 완전한 구원에 참예하라</a:t>
            </a:r>
            <a:r>
              <a:rPr lang="en-US" altLang="ko-KR" sz="6600" dirty="0">
                <a:latin typeface="+mj-ea"/>
              </a:rPr>
              <a:t/>
            </a:r>
            <a:br>
              <a:rPr lang="en-US" altLang="ko-KR" sz="6600" dirty="0">
                <a:latin typeface="+mj-ea"/>
              </a:rPr>
            </a:br>
            <a:r>
              <a:rPr lang="en-US" altLang="ko-KR" sz="4000" spc="-100" dirty="0">
                <a:latin typeface="+mj-ea"/>
              </a:rPr>
              <a:t>O perfect redemption the purchase of blood</a:t>
            </a:r>
            <a:br>
              <a:rPr lang="en-US" altLang="ko-KR" sz="4000" spc="-100" dirty="0">
                <a:latin typeface="+mj-ea"/>
              </a:rPr>
            </a:br>
            <a:r>
              <a:rPr lang="en-US" altLang="ko-KR" sz="4000" dirty="0">
                <a:latin typeface="+mj-ea"/>
              </a:rPr>
              <a:t>To every believer the promise of God;</a:t>
            </a:r>
            <a:br>
              <a:rPr lang="en-US" altLang="ko-KR" sz="4000" dirty="0">
                <a:latin typeface="+mj-ea"/>
              </a:rPr>
            </a:br>
            <a:r>
              <a:rPr lang="en-US" altLang="ko-KR" sz="4000" dirty="0">
                <a:latin typeface="+mj-ea"/>
              </a:rPr>
              <a:t>The vilest offender who truly believes,</a:t>
            </a:r>
            <a:br>
              <a:rPr lang="en-US" altLang="ko-KR" sz="4000" dirty="0">
                <a:latin typeface="+mj-ea"/>
              </a:rPr>
            </a:br>
            <a:r>
              <a:rPr lang="en-US" altLang="ko-KR" sz="4000" spc="-100" dirty="0">
                <a:latin typeface="+mj-ea"/>
              </a:rPr>
              <a:t>That moment from Jesus a pardon receives.</a:t>
            </a:r>
            <a:endParaRPr lang="ko-KR" altLang="en-US" sz="4000" spc="-100" dirty="0">
              <a:latin typeface="+mj-ea"/>
            </a:endParaRPr>
          </a:p>
        </p:txBody>
      </p:sp>
    </p:spTree>
    <p:extLst>
      <p:ext uri="{BB962C8B-B14F-4D97-AF65-F5344CB8AC3E}">
        <p14:creationId xmlns:p14="http://schemas.microsoft.com/office/powerpoint/2010/main" val="1549261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spc="-150" dirty="0">
                <a:latin typeface="+mj-ea"/>
              </a:rPr>
              <a:t>놀라워라 주께서</a:t>
            </a:r>
            <a:r>
              <a:rPr lang="en-US" altLang="ko-KR" sz="6600" spc="-150" dirty="0">
                <a:latin typeface="+mj-ea"/>
              </a:rPr>
              <a:t> </a:t>
            </a:r>
            <a:r>
              <a:rPr lang="ko-KR" altLang="en-US" sz="6600" spc="-150" dirty="0">
                <a:latin typeface="+mj-ea"/>
              </a:rPr>
              <a:t>이루신 일</a:t>
            </a:r>
            <a:br>
              <a:rPr lang="ko-KR" altLang="en-US" sz="6600" spc="-150" dirty="0">
                <a:latin typeface="+mj-ea"/>
              </a:rPr>
            </a:br>
            <a:r>
              <a:rPr lang="ko-KR" altLang="en-US" sz="6600" spc="-150" dirty="0">
                <a:latin typeface="+mj-ea"/>
              </a:rPr>
              <a:t>큰 영광과 존귀를 늘 </a:t>
            </a:r>
            <a:r>
              <a:rPr lang="ko-KR" altLang="en-US" sz="6600" spc="-150" dirty="0" err="1">
                <a:latin typeface="+mj-ea"/>
              </a:rPr>
              <a:t>돌리세</a:t>
            </a:r>
            <a:r>
              <a:rPr lang="en-US" altLang="ko-KR" sz="6600" spc="-150" dirty="0">
                <a:latin typeface="+mj-ea"/>
              </a:rPr>
              <a:t/>
            </a:r>
            <a:br>
              <a:rPr lang="en-US" altLang="ko-KR" sz="6600" spc="-150" dirty="0">
                <a:latin typeface="+mj-ea"/>
              </a:rPr>
            </a:br>
            <a:r>
              <a:rPr lang="ko-KR" altLang="en-US" sz="6600" spc="-150" dirty="0">
                <a:latin typeface="+mj-ea"/>
              </a:rPr>
              <a:t>주 예수님 우리를</a:t>
            </a:r>
            <a:r>
              <a:rPr lang="en-US" altLang="ko-KR" sz="6600" spc="-150" dirty="0">
                <a:latin typeface="+mj-ea"/>
              </a:rPr>
              <a:t> </a:t>
            </a:r>
            <a:r>
              <a:rPr lang="ko-KR" altLang="en-US" sz="6600" spc="-150" dirty="0">
                <a:latin typeface="+mj-ea"/>
              </a:rPr>
              <a:t>살리시니</a:t>
            </a:r>
            <a:br>
              <a:rPr lang="ko-KR" altLang="en-US" sz="6600" spc="-150" dirty="0">
                <a:latin typeface="+mj-ea"/>
              </a:rPr>
            </a:br>
            <a:r>
              <a:rPr lang="ko-KR" altLang="en-US" sz="6600" spc="-150" dirty="0">
                <a:latin typeface="+mj-ea"/>
              </a:rPr>
              <a:t>이 즐거움 다 측량 못하리라</a:t>
            </a:r>
            <a:r>
              <a:rPr lang="en-US" altLang="ko-KR" sz="6600" dirty="0">
                <a:latin typeface="+mj-ea"/>
              </a:rPr>
              <a:t/>
            </a:r>
            <a:br>
              <a:rPr lang="en-US" altLang="ko-KR" sz="6600" dirty="0">
                <a:latin typeface="+mj-ea"/>
              </a:rPr>
            </a:br>
            <a:r>
              <a:rPr lang="en-US" altLang="ko-KR" sz="4000" spc="-350" dirty="0">
                <a:latin typeface="+mj-ea"/>
              </a:rPr>
              <a:t>Great things He has taught us great things He has done</a:t>
            </a:r>
            <a:r>
              <a:rPr lang="en-US" altLang="ko-KR" sz="4000" dirty="0">
                <a:latin typeface="+mj-ea"/>
              </a:rPr>
              <a:t/>
            </a:r>
            <a:br>
              <a:rPr lang="en-US" altLang="ko-KR" sz="4000" dirty="0">
                <a:latin typeface="+mj-ea"/>
              </a:rPr>
            </a:br>
            <a:r>
              <a:rPr lang="en-US" altLang="ko-KR" sz="4000" spc="-150" dirty="0">
                <a:latin typeface="+mj-ea"/>
              </a:rPr>
              <a:t>And great our rejoicing through Jesus the Son</a:t>
            </a:r>
            <a:r>
              <a:rPr lang="en-US" altLang="ko-KR" sz="4000" spc="-100" dirty="0">
                <a:latin typeface="+mj-ea"/>
              </a:rPr>
              <a:t/>
            </a:r>
            <a:br>
              <a:rPr lang="en-US" altLang="ko-KR" sz="4000" spc="-100" dirty="0">
                <a:latin typeface="+mj-ea"/>
              </a:rPr>
            </a:br>
            <a:r>
              <a:rPr lang="en-US" altLang="ko-KR" sz="4000" spc="-50" dirty="0">
                <a:latin typeface="+mj-ea"/>
              </a:rPr>
              <a:t>But purer, and higher, and greater will be</a:t>
            </a:r>
            <a:br>
              <a:rPr lang="en-US" altLang="ko-KR" sz="4000" spc="-50" dirty="0">
                <a:latin typeface="+mj-ea"/>
              </a:rPr>
            </a:br>
            <a:r>
              <a:rPr lang="en-US" altLang="ko-KR" sz="4000" spc="-150" dirty="0">
                <a:latin typeface="+mj-ea"/>
              </a:rPr>
              <a:t>Our wonder our transport when Jesus we see</a:t>
            </a:r>
            <a:endParaRPr lang="ko-KR" altLang="en-US" sz="4000" spc="-150" dirty="0">
              <a:latin typeface="+mj-ea"/>
            </a:endParaRPr>
          </a:p>
        </p:txBody>
      </p:sp>
    </p:spTree>
    <p:extLst>
      <p:ext uri="{BB962C8B-B14F-4D97-AF65-F5344CB8AC3E}">
        <p14:creationId xmlns:p14="http://schemas.microsoft.com/office/powerpoint/2010/main" val="571362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72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396240" y="4983615"/>
            <a:ext cx="11399520" cy="1829761"/>
          </a:xfrm>
        </p:spPr>
        <p:txBody>
          <a:bodyPr>
            <a:noAutofit/>
          </a:bodyPr>
          <a:lstStyle/>
          <a:p>
            <a:pPr eaLnBrk="1" hangingPunct="1">
              <a:defRPr/>
            </a:pPr>
            <a:r>
              <a:rPr lang="ko-KR" altLang="en-US" sz="6600" dirty="0" err="1">
                <a:latin typeface="+mj-ea"/>
              </a:rPr>
              <a:t>거룩</a:t>
            </a:r>
            <a:r>
              <a:rPr lang="ko-KR" altLang="en-US" sz="6600" dirty="0">
                <a:latin typeface="+mj-ea"/>
              </a:rPr>
              <a:t> 하신 하나님</a:t>
            </a:r>
            <a:br>
              <a:rPr lang="ko-KR" altLang="en-US" sz="6600" dirty="0">
                <a:latin typeface="+mj-ea"/>
              </a:rPr>
            </a:br>
            <a:r>
              <a:rPr lang="ko-KR" altLang="en-US" sz="6600" dirty="0">
                <a:latin typeface="+mj-ea"/>
              </a:rPr>
              <a:t>주께 감사 드리세</a:t>
            </a:r>
            <a:br>
              <a:rPr lang="ko-KR" altLang="en-US" sz="6600" dirty="0">
                <a:latin typeface="+mj-ea"/>
              </a:rPr>
            </a:br>
            <a:r>
              <a:rPr lang="ko-KR" altLang="en-US" sz="6600" dirty="0">
                <a:latin typeface="+mj-ea"/>
              </a:rPr>
              <a:t>날 위해 이 땅에 오신</a:t>
            </a:r>
            <a:br>
              <a:rPr lang="ko-KR" altLang="en-US" sz="6600" dirty="0">
                <a:latin typeface="+mj-ea"/>
              </a:rPr>
            </a:br>
            <a:r>
              <a:rPr lang="ko-KR" altLang="en-US" sz="6600" dirty="0">
                <a:latin typeface="+mj-ea"/>
              </a:rPr>
              <a:t>독생자 예수</a:t>
            </a:r>
            <a:r>
              <a:rPr lang="en-US" altLang="ko-KR" sz="6600" dirty="0">
                <a:latin typeface="+mj-ea"/>
              </a:rPr>
              <a:t/>
            </a:r>
            <a:br>
              <a:rPr lang="en-US" altLang="ko-KR" sz="6600" dirty="0">
                <a:latin typeface="+mj-ea"/>
              </a:rPr>
            </a:br>
            <a:r>
              <a:rPr lang="en-US" altLang="ko-KR" sz="4000" dirty="0">
                <a:latin typeface="+mj-ea"/>
              </a:rPr>
              <a:t>Give thanks with a grateful heart</a:t>
            </a:r>
            <a:br>
              <a:rPr lang="en-US" altLang="ko-KR" sz="4000" dirty="0">
                <a:latin typeface="+mj-ea"/>
              </a:rPr>
            </a:br>
            <a:r>
              <a:rPr lang="en-US" altLang="ko-KR" sz="4000" dirty="0">
                <a:latin typeface="+mj-ea"/>
              </a:rPr>
              <a:t>Give thanks to the Holy One</a:t>
            </a:r>
            <a:br>
              <a:rPr lang="en-US" altLang="ko-KR" sz="4000" dirty="0">
                <a:latin typeface="+mj-ea"/>
              </a:rPr>
            </a:br>
            <a:r>
              <a:rPr lang="en-US" altLang="ko-KR" sz="4000" dirty="0">
                <a:latin typeface="+mj-ea"/>
              </a:rPr>
              <a:t>Give thanks because He’s given</a:t>
            </a:r>
            <a:br>
              <a:rPr lang="en-US" altLang="ko-KR" sz="4000" dirty="0">
                <a:latin typeface="+mj-ea"/>
              </a:rPr>
            </a:br>
            <a:r>
              <a:rPr lang="en-US" altLang="ko-KR" sz="4000" dirty="0">
                <a:latin typeface="+mj-ea"/>
              </a:rPr>
              <a:t>Jesus Christ His Son</a:t>
            </a:r>
            <a:endParaRPr lang="ko-KR" altLang="en-US" sz="6000" dirty="0">
              <a:latin typeface="+mj-ea"/>
            </a:endParaRPr>
          </a:p>
        </p:txBody>
      </p:sp>
    </p:spTree>
    <p:extLst>
      <p:ext uri="{BB962C8B-B14F-4D97-AF65-F5344CB8AC3E}">
        <p14:creationId xmlns:p14="http://schemas.microsoft.com/office/powerpoint/2010/main" val="530261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ctrTitle"/>
          </p:nvPr>
        </p:nvSpPr>
        <p:spPr>
          <a:xfrm>
            <a:off x="406215" y="4983615"/>
            <a:ext cx="11379570" cy="1829761"/>
          </a:xfrm>
        </p:spPr>
        <p:txBody>
          <a:bodyPr>
            <a:noAutofit/>
          </a:bodyPr>
          <a:lstStyle/>
          <a:p>
            <a:pPr eaLnBrk="1" hangingPunct="1">
              <a:defRPr/>
            </a:pPr>
            <a:r>
              <a:rPr lang="ko-KR" altLang="en-US" sz="6600" dirty="0">
                <a:latin typeface="+mj-ea"/>
              </a:rPr>
              <a:t>나의 맘과 뜻 다해</a:t>
            </a:r>
            <a:br>
              <a:rPr lang="ko-KR" altLang="en-US" sz="6600" dirty="0">
                <a:latin typeface="+mj-ea"/>
              </a:rPr>
            </a:br>
            <a:r>
              <a:rPr lang="ko-KR" altLang="en-US" sz="6600" dirty="0">
                <a:latin typeface="+mj-ea"/>
              </a:rPr>
              <a:t>주를 사랑 합니다</a:t>
            </a:r>
            <a:br>
              <a:rPr lang="ko-KR" altLang="en-US" sz="6600" dirty="0">
                <a:latin typeface="+mj-ea"/>
              </a:rPr>
            </a:br>
            <a:r>
              <a:rPr lang="ko-KR" altLang="en-US" sz="6600" dirty="0">
                <a:latin typeface="+mj-ea"/>
              </a:rPr>
              <a:t>날 위해 이 땅에 오신</a:t>
            </a:r>
            <a:r>
              <a:rPr lang="en-US" altLang="ko-KR" sz="6600" dirty="0">
                <a:latin typeface="+mj-ea"/>
              </a:rPr>
              <a:t/>
            </a:r>
            <a:br>
              <a:rPr lang="en-US" altLang="ko-KR" sz="6600" dirty="0">
                <a:latin typeface="+mj-ea"/>
              </a:rPr>
            </a:br>
            <a:r>
              <a:rPr lang="ko-KR" altLang="en-US" sz="6600" dirty="0">
                <a:latin typeface="+mj-ea"/>
              </a:rPr>
              <a:t>독생자 예수</a:t>
            </a:r>
            <a:r>
              <a:rPr lang="en-US" altLang="ko-KR" sz="6000" dirty="0">
                <a:latin typeface="+mj-ea"/>
              </a:rPr>
              <a:t/>
            </a:r>
            <a:br>
              <a:rPr lang="en-US" altLang="ko-KR" sz="6000" dirty="0">
                <a:latin typeface="+mj-ea"/>
              </a:rPr>
            </a:br>
            <a:r>
              <a:rPr lang="en-US" altLang="ko-KR" sz="4000" dirty="0">
                <a:latin typeface="+mj-ea"/>
              </a:rPr>
              <a:t>Give thanks with a grateful heart</a:t>
            </a:r>
            <a:br>
              <a:rPr lang="en-US" altLang="ko-KR" sz="4000" dirty="0">
                <a:latin typeface="+mj-ea"/>
              </a:rPr>
            </a:br>
            <a:r>
              <a:rPr lang="en-US" altLang="ko-KR" sz="4000" dirty="0">
                <a:latin typeface="+mj-ea"/>
              </a:rPr>
              <a:t>Give thanks to the Holy One</a:t>
            </a:r>
            <a:br>
              <a:rPr lang="en-US" altLang="ko-KR" sz="4000" dirty="0">
                <a:latin typeface="+mj-ea"/>
              </a:rPr>
            </a:br>
            <a:r>
              <a:rPr lang="en-US" altLang="ko-KR" sz="4000" dirty="0">
                <a:latin typeface="+mj-ea"/>
              </a:rPr>
              <a:t>Give thanks because He’s given</a:t>
            </a:r>
            <a:br>
              <a:rPr lang="en-US" altLang="ko-KR" sz="4000" dirty="0">
                <a:latin typeface="+mj-ea"/>
              </a:rPr>
            </a:br>
            <a:r>
              <a:rPr lang="en-US" altLang="ko-KR" sz="4000" dirty="0">
                <a:latin typeface="+mj-ea"/>
              </a:rPr>
              <a:t>Jesus Christ His Son</a:t>
            </a:r>
            <a:endParaRPr lang="ko-KR" altLang="en-US" sz="6000" dirty="0">
              <a:latin typeface="+mj-ea"/>
            </a:endParaRPr>
          </a:p>
        </p:txBody>
      </p:sp>
    </p:spTree>
    <p:extLst>
      <p:ext uri="{BB962C8B-B14F-4D97-AF65-F5344CB8AC3E}">
        <p14:creationId xmlns:p14="http://schemas.microsoft.com/office/powerpoint/2010/main" val="3385881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ctrTitle"/>
          </p:nvPr>
        </p:nvSpPr>
        <p:spPr>
          <a:xfrm>
            <a:off x="406215" y="4437112"/>
            <a:ext cx="11379570" cy="1663419"/>
          </a:xfrm>
        </p:spPr>
        <p:txBody>
          <a:bodyPr>
            <a:noAutofit/>
          </a:bodyPr>
          <a:lstStyle/>
          <a:p>
            <a:pPr eaLnBrk="1" hangingPunct="1">
              <a:defRPr/>
            </a:pPr>
            <a:r>
              <a:rPr lang="ko-KR" altLang="en-US" sz="6600" dirty="0">
                <a:latin typeface="+mj-ea"/>
              </a:rPr>
              <a:t>내가 약할 때 강함 주고</a:t>
            </a:r>
            <a:br>
              <a:rPr lang="ko-KR" altLang="en-US" sz="6600" dirty="0">
                <a:latin typeface="+mj-ea"/>
              </a:rPr>
            </a:br>
            <a:r>
              <a:rPr lang="ko-KR" altLang="en-US" sz="6600" dirty="0">
                <a:latin typeface="+mj-ea"/>
              </a:rPr>
              <a:t>가난할 때 우리를</a:t>
            </a:r>
            <a:br>
              <a:rPr lang="ko-KR" altLang="en-US" sz="6600" dirty="0">
                <a:latin typeface="+mj-ea"/>
              </a:rPr>
            </a:br>
            <a:r>
              <a:rPr lang="ko-KR" altLang="en-US" sz="6600" dirty="0" err="1">
                <a:latin typeface="+mj-ea"/>
              </a:rPr>
              <a:t>부요케</a:t>
            </a:r>
            <a:r>
              <a:rPr lang="ko-KR" altLang="en-US" sz="6600" dirty="0">
                <a:latin typeface="+mj-ea"/>
              </a:rPr>
              <a:t> 하신 나의 주</a:t>
            </a:r>
            <a:r>
              <a:rPr lang="en-US" altLang="ko-KR" sz="6600" dirty="0">
                <a:latin typeface="+mj-ea"/>
              </a:rPr>
              <a:t> </a:t>
            </a:r>
            <a:r>
              <a:rPr lang="ko-KR" altLang="en-US" sz="6600" dirty="0">
                <a:latin typeface="+mj-ea"/>
              </a:rPr>
              <a:t>감사</a:t>
            </a:r>
            <a:r>
              <a:rPr lang="en-US" altLang="ko-KR" sz="6600" dirty="0">
                <a:latin typeface="+mj-ea"/>
              </a:rPr>
              <a:t/>
            </a:r>
            <a:br>
              <a:rPr lang="en-US" altLang="ko-KR" sz="6600" dirty="0">
                <a:latin typeface="+mj-ea"/>
              </a:rPr>
            </a:br>
            <a:r>
              <a:rPr lang="en-US" altLang="ko-KR" sz="4000" dirty="0">
                <a:latin typeface="+mj-ea"/>
              </a:rPr>
              <a:t>And now let the weak say “I’m strong”</a:t>
            </a:r>
            <a:br>
              <a:rPr lang="en-US" altLang="ko-KR" sz="4000" dirty="0">
                <a:latin typeface="+mj-ea"/>
              </a:rPr>
            </a:br>
            <a:r>
              <a:rPr lang="en-US" altLang="ko-KR" sz="4000" dirty="0">
                <a:latin typeface="+mj-ea"/>
              </a:rPr>
              <a:t>Let the poor say “I’m rich”</a:t>
            </a:r>
            <a:br>
              <a:rPr lang="en-US" altLang="ko-KR" sz="4000" dirty="0">
                <a:latin typeface="+mj-ea"/>
              </a:rPr>
            </a:br>
            <a:r>
              <a:rPr lang="en-US" altLang="ko-KR" sz="4000" dirty="0">
                <a:latin typeface="+mj-ea"/>
              </a:rPr>
              <a:t>Because of what the Lord has done</a:t>
            </a:r>
            <a:br>
              <a:rPr lang="en-US" altLang="ko-KR" sz="4000" dirty="0">
                <a:latin typeface="+mj-ea"/>
              </a:rPr>
            </a:br>
            <a:r>
              <a:rPr lang="en-US" altLang="ko-KR" sz="4000" dirty="0">
                <a:latin typeface="+mj-ea"/>
              </a:rPr>
              <a:t>for us, Give thanks</a:t>
            </a:r>
            <a:endParaRPr lang="ko-KR" altLang="en-US" sz="6000" dirty="0">
              <a:latin typeface="+mj-ea"/>
            </a:endParaRPr>
          </a:p>
        </p:txBody>
      </p:sp>
    </p:spTree>
    <p:extLst>
      <p:ext uri="{BB962C8B-B14F-4D97-AF65-F5344CB8AC3E}">
        <p14:creationId xmlns:p14="http://schemas.microsoft.com/office/powerpoint/2010/main" val="3420145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698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844000"/>
            <a:ext cx="12193200" cy="1440000"/>
          </a:xfrm>
        </p:spPr>
        <p:txBody>
          <a:bodyPr anchor="ctr">
            <a:noAutofit/>
          </a:bodyPr>
          <a:lstStyle/>
          <a:p>
            <a:pPr latinLnBrk="0">
              <a:defRPr/>
            </a:pPr>
            <a:r>
              <a:rPr lang="ko-KR" altLang="en-US" sz="6600" dirty="0">
                <a:latin typeface="+mj-ea"/>
              </a:rPr>
              <a:t>문들아 머리 들어라</a:t>
            </a:r>
            <a:br>
              <a:rPr lang="ko-KR" altLang="en-US" sz="6600" dirty="0">
                <a:latin typeface="+mj-ea"/>
              </a:rPr>
            </a:br>
            <a:r>
              <a:rPr lang="ko-KR" altLang="en-US" sz="6600" dirty="0">
                <a:latin typeface="+mj-ea"/>
              </a:rPr>
              <a:t>들릴 지어다 영원한 문들아</a:t>
            </a:r>
            <a:br>
              <a:rPr lang="ko-KR" altLang="en-US" sz="6600" dirty="0">
                <a:latin typeface="+mj-ea"/>
              </a:rPr>
            </a:br>
            <a:r>
              <a:rPr lang="ko-KR" altLang="en-US" sz="6600" dirty="0" smtClean="0">
                <a:latin typeface="+mj-ea"/>
              </a:rPr>
              <a:t>영광의 </a:t>
            </a:r>
            <a:r>
              <a:rPr lang="ko-KR" altLang="en-US" sz="6600" dirty="0">
                <a:latin typeface="+mj-ea"/>
              </a:rPr>
              <a:t>왕 들어가시도록</a:t>
            </a:r>
            <a:br>
              <a:rPr lang="ko-KR" altLang="en-US" sz="6600" dirty="0">
                <a:latin typeface="+mj-ea"/>
              </a:rPr>
            </a:br>
            <a:r>
              <a:rPr lang="ko-KR" altLang="en-US" sz="6600" dirty="0">
                <a:latin typeface="+mj-ea"/>
              </a:rPr>
              <a:t>영광의 왕 </a:t>
            </a:r>
            <a:r>
              <a:rPr lang="ko-KR" altLang="en-US" sz="6600" dirty="0" smtClean="0">
                <a:latin typeface="+mj-ea"/>
              </a:rPr>
              <a:t>들어가신다</a:t>
            </a:r>
            <a:r>
              <a:rPr lang="en-US" altLang="ko-KR" sz="6600" dirty="0" smtClean="0">
                <a:latin typeface="+mj-ea"/>
              </a:rPr>
              <a:t/>
            </a:r>
            <a:br>
              <a:rPr lang="en-US" altLang="ko-KR" sz="6600" dirty="0" smtClean="0">
                <a:latin typeface="+mj-ea"/>
              </a:rPr>
            </a:br>
            <a:r>
              <a:rPr lang="en-US" altLang="ko-KR" sz="4000" dirty="0">
                <a:latin typeface="+mj-ea"/>
              </a:rPr>
              <a:t>Lift up your heads, O you gates</a:t>
            </a:r>
            <a:br>
              <a:rPr lang="en-US" altLang="ko-KR" sz="4000" dirty="0">
                <a:latin typeface="+mj-ea"/>
              </a:rPr>
            </a:br>
            <a:r>
              <a:rPr lang="en-US" altLang="ko-KR" sz="4000" dirty="0">
                <a:latin typeface="+mj-ea"/>
              </a:rPr>
              <a:t>be lifted up, you ancient doors,</a:t>
            </a:r>
            <a:br>
              <a:rPr lang="en-US" altLang="ko-KR" sz="4000" dirty="0">
                <a:latin typeface="+mj-ea"/>
              </a:rPr>
            </a:br>
            <a:r>
              <a:rPr lang="en-US" altLang="ko-KR" sz="4000" dirty="0">
                <a:latin typeface="+mj-ea"/>
              </a:rPr>
              <a:t>So that the king of glory may come in</a:t>
            </a:r>
            <a:br>
              <a:rPr lang="en-US" altLang="ko-KR" sz="4000" dirty="0">
                <a:latin typeface="+mj-ea"/>
              </a:rPr>
            </a:br>
            <a:r>
              <a:rPr lang="en-US" altLang="ko-KR" sz="4000" dirty="0">
                <a:latin typeface="+mj-ea"/>
              </a:rPr>
              <a:t>The king of glory comes </a:t>
            </a:r>
            <a:r>
              <a:rPr lang="en-US" altLang="ko-KR" sz="4000" dirty="0" smtClean="0">
                <a:latin typeface="+mj-ea"/>
              </a:rPr>
              <a:t>in</a:t>
            </a:r>
            <a:endParaRPr lang="ko-KR" altLang="en-US" sz="6600" dirty="0">
              <a:latin typeface="+mj-ea"/>
            </a:endParaRPr>
          </a:p>
        </p:txBody>
      </p:sp>
    </p:spTree>
    <p:extLst>
      <p:ext uri="{BB962C8B-B14F-4D97-AF65-F5344CB8AC3E}">
        <p14:creationId xmlns:p14="http://schemas.microsoft.com/office/powerpoint/2010/main" val="2686542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844000"/>
            <a:ext cx="12193200" cy="1440000"/>
          </a:xfrm>
        </p:spPr>
        <p:txBody>
          <a:bodyPr anchor="ctr">
            <a:noAutofit/>
          </a:bodyPr>
          <a:lstStyle/>
          <a:p>
            <a:pPr latinLnBrk="0">
              <a:defRPr/>
            </a:pPr>
            <a:r>
              <a:rPr lang="ko-KR" altLang="en-US" sz="6600" dirty="0">
                <a:latin typeface="+mj-ea"/>
              </a:rPr>
              <a:t>영광의 왕 </a:t>
            </a:r>
            <a:r>
              <a:rPr lang="ko-KR" altLang="en-US" sz="6600" dirty="0" err="1">
                <a:latin typeface="+mj-ea"/>
              </a:rPr>
              <a:t>뉘시뇨</a:t>
            </a:r>
            <a:r>
              <a:rPr lang="ko-KR" altLang="en-US" sz="6600" dirty="0">
                <a:latin typeface="+mj-ea"/>
              </a:rPr>
              <a:t/>
            </a:r>
            <a:br>
              <a:rPr lang="ko-KR" altLang="en-US" sz="6600" dirty="0">
                <a:latin typeface="+mj-ea"/>
              </a:rPr>
            </a:br>
            <a:r>
              <a:rPr lang="ko-KR" altLang="en-US" sz="6600" dirty="0">
                <a:latin typeface="+mj-ea"/>
              </a:rPr>
              <a:t>강하고 능하신 주로다</a:t>
            </a:r>
            <a:br>
              <a:rPr lang="ko-KR" altLang="en-US" sz="6600" dirty="0">
                <a:latin typeface="+mj-ea"/>
              </a:rPr>
            </a:br>
            <a:r>
              <a:rPr lang="ko-KR" altLang="en-US" sz="6600" dirty="0">
                <a:latin typeface="+mj-ea"/>
              </a:rPr>
              <a:t>전쟁에 능하신 주시라</a:t>
            </a:r>
            <a:br>
              <a:rPr lang="ko-KR" altLang="en-US" sz="6600" dirty="0">
                <a:latin typeface="+mj-ea"/>
              </a:rPr>
            </a:br>
            <a:r>
              <a:rPr lang="ko-KR" altLang="en-US" sz="6600" dirty="0">
                <a:latin typeface="+mj-ea"/>
              </a:rPr>
              <a:t>다 찬양 위대하신 왕</a:t>
            </a:r>
            <a:r>
              <a:rPr lang="en-US" altLang="ko-KR" sz="6600" dirty="0">
                <a:latin typeface="+mj-ea"/>
              </a:rPr>
              <a:t/>
            </a:r>
            <a:br>
              <a:rPr lang="en-US" altLang="ko-KR" sz="6600" dirty="0">
                <a:latin typeface="+mj-ea"/>
              </a:rPr>
            </a:br>
            <a:r>
              <a:rPr lang="en-US" altLang="ko-KR" sz="4000" dirty="0">
                <a:latin typeface="+mj-ea"/>
              </a:rPr>
              <a:t>Who is this king of glory?</a:t>
            </a:r>
            <a:br>
              <a:rPr lang="en-US" altLang="ko-KR" sz="4000" dirty="0">
                <a:latin typeface="+mj-ea"/>
              </a:rPr>
            </a:br>
            <a:r>
              <a:rPr lang="en-US" altLang="ko-KR" sz="4000" dirty="0">
                <a:latin typeface="+mj-ea"/>
              </a:rPr>
              <a:t>The Lord strong and mighty,</a:t>
            </a:r>
            <a:br>
              <a:rPr lang="en-US" altLang="ko-KR" sz="4000" dirty="0">
                <a:latin typeface="+mj-ea"/>
              </a:rPr>
            </a:br>
            <a:r>
              <a:rPr lang="en-US" altLang="ko-KR" sz="4000" dirty="0">
                <a:latin typeface="+mj-ea"/>
              </a:rPr>
              <a:t>The Lord mighty in battle,</a:t>
            </a:r>
            <a:br>
              <a:rPr lang="en-US" altLang="ko-KR" sz="4000" dirty="0">
                <a:latin typeface="+mj-ea"/>
              </a:rPr>
            </a:br>
            <a:r>
              <a:rPr lang="en-US" altLang="ko-KR" sz="4000" dirty="0">
                <a:latin typeface="+mj-ea"/>
              </a:rPr>
              <a:t>Let's sing praise the great king</a:t>
            </a:r>
            <a:endParaRPr lang="ko-KR" altLang="en-US" sz="6600" dirty="0">
              <a:latin typeface="+mj-ea"/>
            </a:endParaRPr>
          </a:p>
        </p:txBody>
      </p:sp>
    </p:spTree>
    <p:extLst>
      <p:ext uri="{BB962C8B-B14F-4D97-AF65-F5344CB8AC3E}">
        <p14:creationId xmlns:p14="http://schemas.microsoft.com/office/powerpoint/2010/main" val="136327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2412000"/>
            <a:ext cx="12193200" cy="1440000"/>
          </a:xfrm>
        </p:spPr>
        <p:txBody>
          <a:bodyPr anchor="ctr">
            <a:noAutofit/>
          </a:bodyPr>
          <a:lstStyle/>
          <a:p>
            <a:pPr latinLnBrk="0">
              <a:defRPr/>
            </a:pPr>
            <a:r>
              <a:rPr lang="ko-KR" altLang="en-US" sz="6600" dirty="0">
                <a:latin typeface="+mj-ea"/>
              </a:rPr>
              <a:t>왕께 만세 왕께 만세</a:t>
            </a:r>
            <a:br>
              <a:rPr lang="ko-KR" altLang="en-US" sz="6600" dirty="0">
                <a:latin typeface="+mj-ea"/>
              </a:rPr>
            </a:br>
            <a:r>
              <a:rPr lang="ko-KR" altLang="en-US" sz="6600" dirty="0">
                <a:latin typeface="+mj-ea"/>
              </a:rPr>
              <a:t>당신은 영광의 왕이라</a:t>
            </a:r>
            <a:br>
              <a:rPr lang="ko-KR" altLang="en-US" sz="6600" dirty="0">
                <a:latin typeface="+mj-ea"/>
              </a:rPr>
            </a:br>
            <a:r>
              <a:rPr lang="ko-KR" altLang="en-US" sz="6600" dirty="0">
                <a:latin typeface="+mj-ea"/>
              </a:rPr>
              <a:t>다 찬양 위대하신 왕</a:t>
            </a:r>
            <a:r>
              <a:rPr lang="en-US" altLang="ko-KR" sz="6600" dirty="0">
                <a:latin typeface="+mj-ea"/>
              </a:rPr>
              <a:t/>
            </a:r>
            <a:br>
              <a:rPr lang="en-US" altLang="ko-KR" sz="6600" dirty="0">
                <a:latin typeface="+mj-ea"/>
              </a:rPr>
            </a:br>
            <a:r>
              <a:rPr lang="en-US" altLang="ko-KR" sz="4000" dirty="0">
                <a:latin typeface="+mj-ea"/>
              </a:rPr>
              <a:t>Long live the King, Long live the King</a:t>
            </a:r>
            <a:br>
              <a:rPr lang="en-US" altLang="ko-KR" sz="4000" dirty="0">
                <a:latin typeface="+mj-ea"/>
              </a:rPr>
            </a:br>
            <a:r>
              <a:rPr lang="en-US" altLang="ko-KR" sz="4000" dirty="0">
                <a:latin typeface="+mj-ea"/>
              </a:rPr>
              <a:t>You are the king of glory,</a:t>
            </a:r>
            <a:br>
              <a:rPr lang="en-US" altLang="ko-KR" sz="4000" dirty="0">
                <a:latin typeface="+mj-ea"/>
              </a:rPr>
            </a:br>
            <a:r>
              <a:rPr lang="en-US" altLang="ko-KR" sz="4000" dirty="0">
                <a:latin typeface="+mj-ea"/>
              </a:rPr>
              <a:t>Let's sing praise the great king</a:t>
            </a:r>
            <a:endParaRPr lang="ko-KR" altLang="en-US" sz="6600" dirty="0">
              <a:latin typeface="+mj-ea"/>
            </a:endParaRPr>
          </a:p>
        </p:txBody>
      </p:sp>
    </p:spTree>
    <p:extLst>
      <p:ext uri="{BB962C8B-B14F-4D97-AF65-F5344CB8AC3E}">
        <p14:creationId xmlns:p14="http://schemas.microsoft.com/office/powerpoint/2010/main" val="390121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1908000"/>
            <a:ext cx="12192000" cy="1440000"/>
          </a:xfrm>
        </p:spPr>
        <p:txBody>
          <a:bodyPr>
            <a:noAutofit/>
          </a:bodyPr>
          <a:lstStyle/>
          <a:p>
            <a:pPr eaLnBrk="1" hangingPunct="1">
              <a:defRPr/>
            </a:pPr>
            <a:r>
              <a:rPr lang="ko-KR" altLang="en-US" sz="6600" dirty="0">
                <a:latin typeface="+mj-ea"/>
              </a:rPr>
              <a:t>찬양 </a:t>
            </a:r>
            <a:r>
              <a:rPr lang="ko-KR" altLang="en-US" sz="6600" dirty="0" err="1">
                <a:latin typeface="+mj-ea"/>
              </a:rPr>
              <a:t>찬양</a:t>
            </a:r>
            <a:r>
              <a:rPr lang="en-US" altLang="ko-KR" sz="6600" dirty="0">
                <a:latin typeface="+mj-ea"/>
              </a:rPr>
              <a:t/>
            </a:r>
            <a:br>
              <a:rPr lang="en-US" altLang="ko-KR" sz="6600" dirty="0">
                <a:latin typeface="+mj-ea"/>
              </a:rPr>
            </a:br>
            <a:r>
              <a:rPr lang="ko-KR" altLang="en-US" sz="6600" dirty="0">
                <a:latin typeface="+mj-ea"/>
              </a:rPr>
              <a:t>찬양 </a:t>
            </a:r>
            <a:r>
              <a:rPr lang="ko-KR" altLang="en-US" sz="6600" dirty="0" err="1">
                <a:latin typeface="+mj-ea"/>
              </a:rPr>
              <a:t>찬양</a:t>
            </a:r>
            <a:r>
              <a:rPr lang="en-US" altLang="ko-KR" sz="6600" dirty="0">
                <a:latin typeface="+mj-ea"/>
              </a:rPr>
              <a:t/>
            </a:r>
            <a:br>
              <a:rPr lang="en-US" altLang="ko-KR" sz="6600" dirty="0">
                <a:latin typeface="+mj-ea"/>
              </a:rPr>
            </a:br>
            <a:r>
              <a:rPr lang="en-US" altLang="ko-KR" sz="4000" dirty="0">
                <a:latin typeface="+mj-ea"/>
              </a:rPr>
              <a:t>Sing praise Sing praise</a:t>
            </a:r>
            <a:br>
              <a:rPr lang="en-US" altLang="ko-KR" sz="4000" dirty="0">
                <a:latin typeface="+mj-ea"/>
              </a:rPr>
            </a:br>
            <a:r>
              <a:rPr lang="en-US" altLang="ko-KR" sz="4000" dirty="0">
                <a:latin typeface="+mj-ea"/>
              </a:rPr>
              <a:t>Sing praise Sing praise</a:t>
            </a:r>
            <a:endParaRPr lang="ko-KR" altLang="en-US" sz="4000" dirty="0">
              <a:latin typeface="+mj-ea"/>
            </a:endParaRPr>
          </a:p>
        </p:txBody>
      </p:sp>
    </p:spTree>
    <p:extLst>
      <p:ext uri="{BB962C8B-B14F-4D97-AF65-F5344CB8AC3E}">
        <p14:creationId xmlns:p14="http://schemas.microsoft.com/office/powerpoint/2010/main" val="712376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744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794" y="2844076"/>
            <a:ext cx="12190413" cy="1439813"/>
          </a:xfrm>
        </p:spPr>
        <p:txBody>
          <a:bodyPr>
            <a:noAutofit/>
          </a:bodyPr>
          <a:lstStyle/>
          <a:p>
            <a:pPr eaLnBrk="1" hangingPunct="1">
              <a:defRPr/>
            </a:pPr>
            <a:r>
              <a:rPr lang="ko-KR" altLang="en-US" sz="6599" dirty="0">
                <a:latin typeface="+mj-ea"/>
              </a:rPr>
              <a:t>감사와 찬양 드리며</a:t>
            </a:r>
            <a:r>
              <a:rPr lang="en-US" altLang="ko-KR" sz="6599" dirty="0">
                <a:latin typeface="+mj-ea"/>
              </a:rPr>
              <a:t/>
            </a:r>
            <a:br>
              <a:rPr lang="en-US" altLang="ko-KR" sz="6599" dirty="0">
                <a:latin typeface="+mj-ea"/>
              </a:rPr>
            </a:br>
            <a:r>
              <a:rPr lang="ko-KR" altLang="en-US" sz="6599" dirty="0">
                <a:latin typeface="+mj-ea"/>
              </a:rPr>
              <a:t>주 앞에 나아가세</a:t>
            </a:r>
            <a:r>
              <a:rPr lang="en-US" altLang="ko-KR" sz="6599" dirty="0">
                <a:latin typeface="+mj-ea"/>
              </a:rPr>
              <a:t/>
            </a:r>
            <a:br>
              <a:rPr lang="en-US" altLang="ko-KR" sz="6599" dirty="0">
                <a:latin typeface="+mj-ea"/>
              </a:rPr>
            </a:br>
            <a:r>
              <a:rPr lang="ko-KR" altLang="en-US" sz="6599" dirty="0">
                <a:latin typeface="+mj-ea"/>
              </a:rPr>
              <a:t>크고 광대하신 주 이름</a:t>
            </a:r>
            <a:r>
              <a:rPr lang="en-US" altLang="ko-KR" sz="6599" dirty="0">
                <a:latin typeface="+mj-ea"/>
              </a:rPr>
              <a:t/>
            </a:r>
            <a:br>
              <a:rPr lang="en-US" altLang="ko-KR" sz="6599" dirty="0">
                <a:latin typeface="+mj-ea"/>
              </a:rPr>
            </a:br>
            <a:r>
              <a:rPr lang="ko-KR" altLang="en-US" sz="6599" dirty="0">
                <a:latin typeface="+mj-ea"/>
              </a:rPr>
              <a:t>그의 성소에서</a:t>
            </a:r>
            <a:r>
              <a:rPr lang="en-US" altLang="ko-KR" sz="6599" dirty="0">
                <a:latin typeface="+mj-ea"/>
              </a:rPr>
              <a:t> </a:t>
            </a:r>
            <a:r>
              <a:rPr lang="ko-KR" altLang="en-US" sz="6599" dirty="0">
                <a:latin typeface="+mj-ea"/>
              </a:rPr>
              <a:t>주를 찬양해</a:t>
            </a:r>
            <a:r>
              <a:rPr lang="en-US" altLang="ko-KR" sz="6599" dirty="0">
                <a:latin typeface="+mj-ea"/>
              </a:rPr>
              <a:t/>
            </a:r>
            <a:br>
              <a:rPr lang="en-US" altLang="ko-KR" sz="6599" dirty="0">
                <a:latin typeface="+mj-ea"/>
              </a:rPr>
            </a:br>
            <a:r>
              <a:rPr lang="en-US" altLang="ko-KR" sz="4000" dirty="0">
                <a:latin typeface="+mj-ea"/>
              </a:rPr>
              <a:t>Enter His gates with thanksgiving</a:t>
            </a:r>
            <a:br>
              <a:rPr lang="en-US" altLang="ko-KR" sz="4000" dirty="0">
                <a:latin typeface="+mj-ea"/>
              </a:rPr>
            </a:br>
            <a:r>
              <a:rPr lang="en-US" altLang="ko-KR" sz="4000" dirty="0">
                <a:latin typeface="+mj-ea"/>
              </a:rPr>
              <a:t>Come into His courts with praise</a:t>
            </a:r>
            <a:br>
              <a:rPr lang="en-US" altLang="ko-KR" sz="4000" dirty="0">
                <a:latin typeface="+mj-ea"/>
              </a:rPr>
            </a:br>
            <a:r>
              <a:rPr lang="en-US" altLang="ko-KR" sz="4000" dirty="0">
                <a:latin typeface="+mj-ea"/>
              </a:rPr>
              <a:t>Enter His presence rejoicing</a:t>
            </a:r>
            <a:br>
              <a:rPr lang="en-US" altLang="ko-KR" sz="4000" dirty="0">
                <a:latin typeface="+mj-ea"/>
              </a:rPr>
            </a:br>
            <a:r>
              <a:rPr lang="en-US" altLang="ko-KR" sz="4000" dirty="0">
                <a:latin typeface="+mj-ea"/>
              </a:rPr>
              <a:t>Singing great and mighty is His name</a:t>
            </a:r>
            <a:endParaRPr lang="ko-KR" altLang="en-US" sz="4000" dirty="0">
              <a:latin typeface="+mj-ea"/>
            </a:endParaRPr>
          </a:p>
        </p:txBody>
      </p:sp>
    </p:spTree>
    <p:extLst>
      <p:ext uri="{BB962C8B-B14F-4D97-AF65-F5344CB8AC3E}">
        <p14:creationId xmlns:p14="http://schemas.microsoft.com/office/powerpoint/2010/main" val="2014015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794" y="2844076"/>
            <a:ext cx="12190413" cy="1439813"/>
          </a:xfrm>
        </p:spPr>
        <p:txBody>
          <a:bodyPr>
            <a:noAutofit/>
          </a:bodyPr>
          <a:lstStyle/>
          <a:p>
            <a:pPr eaLnBrk="1" hangingPunct="1">
              <a:defRPr/>
            </a:pPr>
            <a:r>
              <a:rPr lang="ko-KR" altLang="en-US" sz="6599" dirty="0">
                <a:latin typeface="+mj-ea"/>
              </a:rPr>
              <a:t>나팔 소리로</a:t>
            </a:r>
            <a:r>
              <a:rPr lang="en-US" altLang="ko-KR" sz="6599" dirty="0">
                <a:latin typeface="+mj-ea"/>
              </a:rPr>
              <a:t> </a:t>
            </a:r>
            <a:r>
              <a:rPr lang="ko-KR" altLang="en-US" sz="6599" dirty="0">
                <a:latin typeface="+mj-ea"/>
              </a:rPr>
              <a:t>찬양하며</a:t>
            </a:r>
            <a:r>
              <a:rPr lang="en-US" altLang="ko-KR" sz="6599" dirty="0">
                <a:latin typeface="+mj-ea"/>
              </a:rPr>
              <a:t/>
            </a:r>
            <a:br>
              <a:rPr lang="en-US" altLang="ko-KR" sz="6599" dirty="0">
                <a:latin typeface="+mj-ea"/>
              </a:rPr>
            </a:br>
            <a:r>
              <a:rPr lang="ko-KR" altLang="en-US" sz="6599" dirty="0">
                <a:latin typeface="+mj-ea"/>
              </a:rPr>
              <a:t>비파와 수금으로</a:t>
            </a:r>
            <a:r>
              <a:rPr lang="en-US" altLang="ko-KR" sz="6599" dirty="0">
                <a:latin typeface="+mj-ea"/>
              </a:rPr>
              <a:t/>
            </a:r>
            <a:br>
              <a:rPr lang="en-US" altLang="ko-KR" sz="6599" dirty="0">
                <a:latin typeface="+mj-ea"/>
              </a:rPr>
            </a:br>
            <a:r>
              <a:rPr lang="ko-KR" altLang="en-US" sz="6599" dirty="0">
                <a:latin typeface="+mj-ea"/>
              </a:rPr>
              <a:t>호흡이 있는</a:t>
            </a:r>
            <a:r>
              <a:rPr lang="en-US" altLang="ko-KR" sz="6599" dirty="0">
                <a:latin typeface="+mj-ea"/>
              </a:rPr>
              <a:t> </a:t>
            </a:r>
            <a:r>
              <a:rPr lang="ko-KR" altLang="en-US" sz="6599" dirty="0">
                <a:latin typeface="+mj-ea"/>
              </a:rPr>
              <a:t>모든 자마다</a:t>
            </a:r>
            <a:r>
              <a:rPr lang="en-US" altLang="ko-KR" sz="6599" dirty="0">
                <a:latin typeface="+mj-ea"/>
              </a:rPr>
              <a:t/>
            </a:r>
            <a:br>
              <a:rPr lang="en-US" altLang="ko-KR" sz="6599" dirty="0">
                <a:latin typeface="+mj-ea"/>
              </a:rPr>
            </a:br>
            <a:r>
              <a:rPr lang="ko-KR" altLang="en-US" sz="6599" dirty="0">
                <a:latin typeface="+mj-ea"/>
              </a:rPr>
              <a:t>온 마음 다해 주를 높이세</a:t>
            </a:r>
            <a:r>
              <a:rPr lang="en-US" altLang="ko-KR" sz="6599" dirty="0">
                <a:latin typeface="+mj-ea"/>
              </a:rPr>
              <a:t/>
            </a:r>
            <a:br>
              <a:rPr lang="en-US" altLang="ko-KR" sz="6599" dirty="0">
                <a:latin typeface="+mj-ea"/>
              </a:rPr>
            </a:br>
            <a:r>
              <a:rPr lang="en-US" altLang="ko-KR" sz="4000" spc="-100" dirty="0">
                <a:latin typeface="+mj-ea"/>
              </a:rPr>
              <a:t>Praise Him with the sound of the trumpet</a:t>
            </a:r>
            <a:br>
              <a:rPr lang="en-US" altLang="ko-KR" sz="4000" spc="-100" dirty="0">
                <a:latin typeface="+mj-ea"/>
              </a:rPr>
            </a:br>
            <a:r>
              <a:rPr lang="en-US" altLang="ko-KR" sz="4000" spc="-100" dirty="0">
                <a:latin typeface="+mj-ea"/>
              </a:rPr>
              <a:t>Praise Him with the tambourine and harp</a:t>
            </a:r>
            <a:br>
              <a:rPr lang="en-US" altLang="ko-KR" sz="4000" spc="-100" dirty="0">
                <a:latin typeface="+mj-ea"/>
              </a:rPr>
            </a:br>
            <a:r>
              <a:rPr lang="en-US" altLang="ko-KR" sz="4000" spc="-100" dirty="0">
                <a:latin typeface="+mj-ea"/>
              </a:rPr>
              <a:t>Let every creature in Heaven and earth</a:t>
            </a:r>
            <a:br>
              <a:rPr lang="en-US" altLang="ko-KR" sz="4000" spc="-100" dirty="0">
                <a:latin typeface="+mj-ea"/>
              </a:rPr>
            </a:br>
            <a:r>
              <a:rPr lang="en-US" altLang="ko-KR" sz="4000" spc="-100" dirty="0">
                <a:latin typeface="+mj-ea"/>
              </a:rPr>
              <a:t>Lift a sound of praise sing with all their heart</a:t>
            </a:r>
            <a:endParaRPr lang="ko-KR" altLang="en-US" sz="4000" spc="-100" dirty="0">
              <a:latin typeface="+mj-ea"/>
            </a:endParaRPr>
          </a:p>
        </p:txBody>
      </p:sp>
    </p:spTree>
    <p:extLst>
      <p:ext uri="{BB962C8B-B14F-4D97-AF65-F5344CB8AC3E}">
        <p14:creationId xmlns:p14="http://schemas.microsoft.com/office/powerpoint/2010/main" val="3639582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794" y="2844076"/>
            <a:ext cx="12190413" cy="1439813"/>
          </a:xfrm>
        </p:spPr>
        <p:txBody>
          <a:bodyPr>
            <a:noAutofit/>
          </a:bodyPr>
          <a:lstStyle/>
          <a:p>
            <a:pPr eaLnBrk="1" hangingPunct="1">
              <a:defRPr/>
            </a:pPr>
            <a:r>
              <a:rPr lang="ko-KR" altLang="en-US" sz="6599" spc="-150" dirty="0">
                <a:latin typeface="+mj-ea"/>
              </a:rPr>
              <a:t>주의 선하심 </a:t>
            </a:r>
            <a:r>
              <a:rPr lang="en-US" altLang="ko-KR" sz="6599" spc="-150" dirty="0">
                <a:latin typeface="+mj-ea"/>
              </a:rPr>
              <a:t>(</a:t>
            </a:r>
            <a:r>
              <a:rPr lang="ko-KR" altLang="en-US" sz="6599" spc="-150" dirty="0">
                <a:latin typeface="+mj-ea"/>
              </a:rPr>
              <a:t>주의 선하심</a:t>
            </a:r>
            <a:r>
              <a:rPr lang="en-US" altLang="ko-KR" sz="6599" spc="-150" dirty="0">
                <a:latin typeface="+mj-ea"/>
              </a:rPr>
              <a:t>)</a:t>
            </a:r>
            <a:br>
              <a:rPr lang="en-US" altLang="ko-KR" sz="6599" spc="-150" dirty="0">
                <a:latin typeface="+mj-ea"/>
              </a:rPr>
            </a:br>
            <a:r>
              <a:rPr lang="ko-KR" altLang="en-US" sz="6599" spc="-150" dirty="0">
                <a:latin typeface="+mj-ea"/>
              </a:rPr>
              <a:t>인자하심이 </a:t>
            </a:r>
            <a:r>
              <a:rPr lang="en-US" altLang="ko-KR" sz="6599" spc="-150" dirty="0">
                <a:latin typeface="+mj-ea"/>
              </a:rPr>
              <a:t>(</a:t>
            </a:r>
            <a:r>
              <a:rPr lang="ko-KR" altLang="en-US" sz="6599" spc="-150" dirty="0">
                <a:latin typeface="+mj-ea"/>
              </a:rPr>
              <a:t>인자하심이</a:t>
            </a:r>
            <a:r>
              <a:rPr lang="en-US" altLang="ko-KR" sz="6599" spc="-150" dirty="0">
                <a:latin typeface="+mj-ea"/>
              </a:rPr>
              <a:t>)</a:t>
            </a:r>
            <a:br>
              <a:rPr lang="en-US" altLang="ko-KR" sz="6599" spc="-150" dirty="0">
                <a:latin typeface="+mj-ea"/>
              </a:rPr>
            </a:br>
            <a:r>
              <a:rPr lang="ko-KR" altLang="en-US" sz="6599" spc="-150" dirty="0">
                <a:latin typeface="+mj-ea"/>
              </a:rPr>
              <a:t>주의 선하심과 인자하심이</a:t>
            </a:r>
            <a:r>
              <a:rPr lang="en-US" altLang="ko-KR" sz="6599" dirty="0">
                <a:latin typeface="+mj-ea"/>
              </a:rPr>
              <a:t/>
            </a:r>
            <a:br>
              <a:rPr lang="en-US" altLang="ko-KR" sz="6599" dirty="0">
                <a:latin typeface="+mj-ea"/>
              </a:rPr>
            </a:br>
            <a:r>
              <a:rPr lang="ko-KR" altLang="en-US" sz="6599" dirty="0" err="1">
                <a:latin typeface="+mj-ea"/>
              </a:rPr>
              <a:t>영원하시도다</a:t>
            </a:r>
            <a:r>
              <a:rPr lang="en-US" altLang="ko-KR" sz="6599" dirty="0">
                <a:latin typeface="+mj-ea"/>
              </a:rPr>
              <a:t/>
            </a:r>
            <a:br>
              <a:rPr lang="en-US" altLang="ko-KR" sz="6599" dirty="0">
                <a:latin typeface="+mj-ea"/>
              </a:rPr>
            </a:br>
            <a:r>
              <a:rPr lang="en-US" altLang="ko-KR" sz="4000" spc="-100" dirty="0">
                <a:latin typeface="+mj-ea"/>
              </a:rPr>
              <a:t>For the Lord is good (For the Lord is good)</a:t>
            </a:r>
            <a:br>
              <a:rPr lang="en-US" altLang="ko-KR" sz="4000" spc="-100" dirty="0">
                <a:latin typeface="+mj-ea"/>
              </a:rPr>
            </a:br>
            <a:r>
              <a:rPr lang="en-US" altLang="ko-KR" sz="4000" spc="-100" dirty="0">
                <a:latin typeface="+mj-ea"/>
              </a:rPr>
              <a:t>For the Lord is good (For the Lord is good)</a:t>
            </a:r>
            <a:r>
              <a:rPr lang="en-US" altLang="ko-KR" sz="4000" dirty="0">
                <a:latin typeface="+mj-ea"/>
              </a:rPr>
              <a:t/>
            </a:r>
            <a:br>
              <a:rPr lang="en-US" altLang="ko-KR" sz="4000" dirty="0">
                <a:latin typeface="+mj-ea"/>
              </a:rPr>
            </a:br>
            <a:r>
              <a:rPr lang="en-US" altLang="ko-KR" sz="4000" dirty="0">
                <a:latin typeface="+mj-ea"/>
              </a:rPr>
              <a:t>For the Lord is good</a:t>
            </a:r>
            <a:br>
              <a:rPr lang="en-US" altLang="ko-KR" sz="4000" dirty="0">
                <a:latin typeface="+mj-ea"/>
              </a:rPr>
            </a:br>
            <a:r>
              <a:rPr lang="en-US" altLang="ko-KR" sz="4000" dirty="0">
                <a:latin typeface="+mj-ea"/>
              </a:rPr>
              <a:t>And His mercy endures forever</a:t>
            </a:r>
            <a:endParaRPr lang="ko-KR" altLang="en-US" sz="4000" dirty="0">
              <a:latin typeface="+mj-ea"/>
            </a:endParaRPr>
          </a:p>
        </p:txBody>
      </p:sp>
    </p:spTree>
    <p:extLst>
      <p:ext uri="{BB962C8B-B14F-4D97-AF65-F5344CB8AC3E}">
        <p14:creationId xmlns:p14="http://schemas.microsoft.com/office/powerpoint/2010/main" val="2052617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794" y="2844076"/>
            <a:ext cx="12190413" cy="1439813"/>
          </a:xfrm>
        </p:spPr>
        <p:txBody>
          <a:bodyPr>
            <a:noAutofit/>
          </a:bodyPr>
          <a:lstStyle/>
          <a:p>
            <a:pPr eaLnBrk="1" hangingPunct="1">
              <a:defRPr/>
            </a:pPr>
            <a:r>
              <a:rPr lang="ko-KR" altLang="en-US" sz="6599" dirty="0">
                <a:latin typeface="+mj-ea"/>
              </a:rPr>
              <a:t>예수 하나님 독생자</a:t>
            </a:r>
            <a:r>
              <a:rPr lang="en-US" altLang="ko-KR" sz="6599" dirty="0">
                <a:latin typeface="+mj-ea"/>
              </a:rPr>
              <a:t/>
            </a:r>
            <a:br>
              <a:rPr lang="en-US" altLang="ko-KR" sz="6599" dirty="0">
                <a:latin typeface="+mj-ea"/>
              </a:rPr>
            </a:br>
            <a:r>
              <a:rPr lang="ko-KR" altLang="en-US" sz="6599" dirty="0">
                <a:latin typeface="+mj-ea"/>
              </a:rPr>
              <a:t>만유의 창조주</a:t>
            </a:r>
            <a:r>
              <a:rPr lang="en-US" altLang="ko-KR" sz="6599" dirty="0">
                <a:latin typeface="+mj-ea"/>
              </a:rPr>
              <a:t/>
            </a:r>
            <a:br>
              <a:rPr lang="en-US" altLang="ko-KR" sz="6599" dirty="0">
                <a:latin typeface="+mj-ea"/>
              </a:rPr>
            </a:br>
            <a:r>
              <a:rPr lang="ko-KR" altLang="en-US" sz="6599" dirty="0">
                <a:latin typeface="+mj-ea"/>
              </a:rPr>
              <a:t>모두가 주 앞에 나아가</a:t>
            </a:r>
            <a:r>
              <a:rPr lang="en-US" altLang="ko-KR" sz="6599" dirty="0">
                <a:latin typeface="+mj-ea"/>
              </a:rPr>
              <a:t/>
            </a:r>
            <a:br>
              <a:rPr lang="en-US" altLang="ko-KR" sz="6599" dirty="0">
                <a:latin typeface="+mj-ea"/>
              </a:rPr>
            </a:br>
            <a:r>
              <a:rPr lang="ko-KR" altLang="en-US" sz="6599" dirty="0">
                <a:latin typeface="+mj-ea"/>
              </a:rPr>
              <a:t>큰소리 높여</a:t>
            </a:r>
            <a:r>
              <a:rPr lang="en-US" altLang="ko-KR" sz="6599" dirty="0">
                <a:latin typeface="+mj-ea"/>
              </a:rPr>
              <a:t> </a:t>
            </a:r>
            <a:r>
              <a:rPr lang="ko-KR" altLang="en-US" sz="6599" dirty="0">
                <a:latin typeface="+mj-ea"/>
              </a:rPr>
              <a:t>주를 찬양해</a:t>
            </a:r>
            <a:r>
              <a:rPr lang="en-US" altLang="ko-KR" sz="6599" dirty="0">
                <a:latin typeface="+mj-ea"/>
              </a:rPr>
              <a:t/>
            </a:r>
            <a:br>
              <a:rPr lang="en-US" altLang="ko-KR" sz="6599" dirty="0">
                <a:latin typeface="+mj-ea"/>
              </a:rPr>
            </a:br>
            <a:r>
              <a:rPr lang="en-US" altLang="ko-KR" sz="4000" dirty="0">
                <a:latin typeface="+mj-ea"/>
              </a:rPr>
              <a:t>Jesus the Son is exalted,</a:t>
            </a:r>
            <a:br>
              <a:rPr lang="en-US" altLang="ko-KR" sz="4000" dirty="0">
                <a:latin typeface="+mj-ea"/>
              </a:rPr>
            </a:br>
            <a:r>
              <a:rPr lang="en-US" altLang="ko-KR" sz="4000" dirty="0">
                <a:latin typeface="+mj-ea"/>
              </a:rPr>
              <a:t>Maker of everything</a:t>
            </a:r>
            <a:br>
              <a:rPr lang="en-US" altLang="ko-KR" sz="4000" dirty="0">
                <a:latin typeface="+mj-ea"/>
              </a:rPr>
            </a:br>
            <a:r>
              <a:rPr lang="en-US" altLang="ko-KR" sz="4000" dirty="0">
                <a:latin typeface="+mj-ea"/>
              </a:rPr>
              <a:t>Come now and bow down before Him</a:t>
            </a:r>
            <a:br>
              <a:rPr lang="en-US" altLang="ko-KR" sz="4000" dirty="0">
                <a:latin typeface="+mj-ea"/>
              </a:rPr>
            </a:br>
            <a:r>
              <a:rPr lang="en-US" altLang="ko-KR" sz="4000" spc="-200" dirty="0">
                <a:latin typeface="+mj-ea"/>
              </a:rPr>
              <a:t>Lift your hand in praise, raise your voice to sing</a:t>
            </a:r>
            <a:endParaRPr lang="ko-KR" altLang="en-US" sz="4000" spc="-200" dirty="0">
              <a:latin typeface="+mj-ea"/>
            </a:endParaRPr>
          </a:p>
        </p:txBody>
      </p:sp>
    </p:spTree>
    <p:extLst>
      <p:ext uri="{BB962C8B-B14F-4D97-AF65-F5344CB8AC3E}">
        <p14:creationId xmlns:p14="http://schemas.microsoft.com/office/powerpoint/2010/main" val="2079843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529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예수 감사하리</a:t>
            </a:r>
            <a:r>
              <a:rPr lang="en-US" altLang="ko-KR" sz="6600" dirty="0">
                <a:latin typeface="+mj-ea"/>
              </a:rPr>
              <a:t/>
            </a:r>
            <a:br>
              <a:rPr lang="en-US" altLang="ko-KR" sz="6600" dirty="0">
                <a:latin typeface="+mj-ea"/>
              </a:rPr>
            </a:br>
            <a:r>
              <a:rPr lang="ko-KR" altLang="en-US" sz="6600" dirty="0">
                <a:latin typeface="+mj-ea"/>
              </a:rPr>
              <a:t>주의 보혈</a:t>
            </a:r>
            <a:br>
              <a:rPr lang="ko-KR" altLang="en-US" sz="6600" dirty="0">
                <a:latin typeface="+mj-ea"/>
              </a:rPr>
            </a:br>
            <a:r>
              <a:rPr lang="ko-KR" altLang="en-US" sz="6600" dirty="0">
                <a:latin typeface="+mj-ea"/>
              </a:rPr>
              <a:t>축복 속에 우린</a:t>
            </a:r>
            <a:r>
              <a:rPr lang="en-US" altLang="ko-KR" sz="6600" dirty="0">
                <a:latin typeface="+mj-ea"/>
              </a:rPr>
              <a:t/>
            </a:r>
            <a:br>
              <a:rPr lang="en-US" altLang="ko-KR" sz="6600" dirty="0">
                <a:latin typeface="+mj-ea"/>
              </a:rPr>
            </a:br>
            <a:r>
              <a:rPr lang="ko-KR" altLang="en-US" sz="6600" dirty="0">
                <a:latin typeface="+mj-ea"/>
              </a:rPr>
              <a:t>자유를 노래해</a:t>
            </a:r>
            <a:r>
              <a:rPr lang="en-US" altLang="ko-KR" sz="6600" dirty="0">
                <a:latin typeface="+mj-ea"/>
              </a:rPr>
              <a:t/>
            </a:r>
            <a:br>
              <a:rPr lang="en-US" altLang="ko-KR" sz="6600" dirty="0">
                <a:latin typeface="+mj-ea"/>
              </a:rPr>
            </a:br>
            <a:r>
              <a:rPr lang="en-US" altLang="ko-KR" sz="4000" dirty="0">
                <a:latin typeface="+mj-ea"/>
              </a:rPr>
              <a:t>Thank You, thank You for</a:t>
            </a:r>
            <a:br>
              <a:rPr lang="en-US" altLang="ko-KR" sz="4000" dirty="0">
                <a:latin typeface="+mj-ea"/>
              </a:rPr>
            </a:br>
            <a:r>
              <a:rPr lang="en-US" altLang="ko-KR" sz="4000" dirty="0">
                <a:latin typeface="+mj-ea"/>
              </a:rPr>
              <a:t>The blood that You shed</a:t>
            </a:r>
            <a:br>
              <a:rPr lang="en-US" altLang="ko-KR" sz="4000" dirty="0">
                <a:latin typeface="+mj-ea"/>
              </a:rPr>
            </a:br>
            <a:r>
              <a:rPr lang="en-US" altLang="ko-KR" sz="4000" dirty="0">
                <a:latin typeface="+mj-ea"/>
              </a:rPr>
              <a:t>Standing in Your blessing</a:t>
            </a:r>
            <a:br>
              <a:rPr lang="en-US" altLang="ko-KR" sz="4000" dirty="0">
                <a:latin typeface="+mj-ea"/>
              </a:rPr>
            </a:br>
            <a:r>
              <a:rPr lang="en-US" altLang="ko-KR" sz="4000" dirty="0">
                <a:latin typeface="+mj-ea"/>
              </a:rPr>
              <a:t>We sing these freedom songs</a:t>
            </a:r>
            <a:endParaRPr lang="ko-KR" altLang="en-US" sz="4000" dirty="0">
              <a:latin typeface="+mj-ea"/>
            </a:endParaRPr>
          </a:p>
        </p:txBody>
      </p:sp>
    </p:spTree>
    <p:extLst>
      <p:ext uri="{BB962C8B-B14F-4D97-AF65-F5344CB8AC3E}">
        <p14:creationId xmlns:p14="http://schemas.microsoft.com/office/powerpoint/2010/main" val="3502939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예수 감사하리 주의 승리</a:t>
            </a:r>
            <a:br>
              <a:rPr lang="ko-KR" altLang="en-US" sz="6600" dirty="0">
                <a:latin typeface="+mj-ea"/>
              </a:rPr>
            </a:br>
            <a:r>
              <a:rPr lang="ko-KR" altLang="en-US" sz="6600" dirty="0" err="1">
                <a:latin typeface="+mj-ea"/>
              </a:rPr>
              <a:t>승리</a:t>
            </a:r>
            <a:r>
              <a:rPr lang="ko-KR" altLang="en-US" sz="6600" dirty="0">
                <a:latin typeface="+mj-ea"/>
              </a:rPr>
              <a:t> 안에 우린</a:t>
            </a:r>
            <a:r>
              <a:rPr lang="en-US" altLang="ko-KR" sz="6600" dirty="0">
                <a:latin typeface="+mj-ea"/>
              </a:rPr>
              <a:t/>
            </a:r>
            <a:br>
              <a:rPr lang="en-US" altLang="ko-KR" sz="6600" dirty="0">
                <a:latin typeface="+mj-ea"/>
              </a:rPr>
            </a:br>
            <a:r>
              <a:rPr lang="ko-KR" altLang="en-US" sz="6600" dirty="0">
                <a:latin typeface="+mj-ea"/>
              </a:rPr>
              <a:t>구원을 노래해</a:t>
            </a:r>
            <a:r>
              <a:rPr lang="en-US" altLang="ko-KR" sz="6600" dirty="0">
                <a:latin typeface="+mj-ea"/>
              </a:rPr>
              <a:t/>
            </a:r>
            <a:br>
              <a:rPr lang="en-US" altLang="ko-KR" sz="6600" dirty="0">
                <a:latin typeface="+mj-ea"/>
              </a:rPr>
            </a:br>
            <a:r>
              <a:rPr lang="ko-KR" altLang="en-US" sz="6600" dirty="0">
                <a:latin typeface="+mj-ea"/>
              </a:rPr>
              <a:t>구원을 노래해</a:t>
            </a:r>
            <a:r>
              <a:rPr lang="en-US" altLang="ko-KR" sz="6600" dirty="0">
                <a:latin typeface="+mj-ea"/>
              </a:rPr>
              <a:t/>
            </a:r>
            <a:br>
              <a:rPr lang="en-US" altLang="ko-KR" sz="6600" dirty="0">
                <a:latin typeface="+mj-ea"/>
              </a:rPr>
            </a:br>
            <a:r>
              <a:rPr lang="en-US" altLang="ko-KR" sz="4000" dirty="0">
                <a:latin typeface="+mj-ea"/>
              </a:rPr>
              <a:t>Thank You thank You for the battle You won</a:t>
            </a:r>
            <a:br>
              <a:rPr lang="en-US" altLang="ko-KR" sz="4000" dirty="0">
                <a:latin typeface="+mj-ea"/>
              </a:rPr>
            </a:br>
            <a:r>
              <a:rPr lang="en-US" altLang="ko-KR" sz="4000" dirty="0">
                <a:latin typeface="+mj-ea"/>
              </a:rPr>
              <a:t>Standing in Your victory</a:t>
            </a:r>
            <a:br>
              <a:rPr lang="en-US" altLang="ko-KR" sz="4000" dirty="0">
                <a:latin typeface="+mj-ea"/>
              </a:rPr>
            </a:br>
            <a:r>
              <a:rPr lang="en-US" altLang="ko-KR" sz="4000" dirty="0">
                <a:latin typeface="+mj-ea"/>
              </a:rPr>
              <a:t>We sing salvation songs</a:t>
            </a:r>
            <a:br>
              <a:rPr lang="en-US" altLang="ko-KR" sz="4000" dirty="0">
                <a:latin typeface="+mj-ea"/>
              </a:rPr>
            </a:br>
            <a:r>
              <a:rPr lang="en-US" altLang="ko-KR" sz="4000" dirty="0">
                <a:latin typeface="+mj-ea"/>
              </a:rPr>
              <a:t>We sing salvation's song</a:t>
            </a:r>
            <a:endParaRPr lang="ko-KR" altLang="en-US" sz="4000" dirty="0">
              <a:latin typeface="+mj-ea"/>
            </a:endParaRPr>
          </a:p>
        </p:txBody>
      </p:sp>
    </p:spTree>
    <p:extLst>
      <p:ext uri="{BB962C8B-B14F-4D97-AF65-F5344CB8AC3E}">
        <p14:creationId xmlns:p14="http://schemas.microsoft.com/office/powerpoint/2010/main" val="3433238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새롭고 산 길이 되신 예수</a:t>
            </a:r>
            <a:br>
              <a:rPr lang="ko-KR" altLang="en-US" sz="6600" dirty="0">
                <a:latin typeface="+mj-ea"/>
              </a:rPr>
            </a:br>
            <a:r>
              <a:rPr lang="ko-KR" altLang="en-US" sz="6600" dirty="0">
                <a:latin typeface="+mj-ea"/>
              </a:rPr>
              <a:t>길과 진리 생명 되셨네</a:t>
            </a:r>
            <a:br>
              <a:rPr lang="ko-KR" altLang="en-US" sz="6600" dirty="0">
                <a:latin typeface="+mj-ea"/>
              </a:rPr>
            </a:br>
            <a:r>
              <a:rPr lang="ko-KR" altLang="en-US" sz="6600" dirty="0">
                <a:latin typeface="+mj-ea"/>
              </a:rPr>
              <a:t>우릴 주의 자녀 삼으셨네</a:t>
            </a:r>
            <a:br>
              <a:rPr lang="ko-KR" altLang="en-US" sz="6600" dirty="0">
                <a:latin typeface="+mj-ea"/>
              </a:rPr>
            </a:br>
            <a:r>
              <a:rPr lang="ko-KR" altLang="en-US" sz="6600" dirty="0">
                <a:latin typeface="+mj-ea"/>
              </a:rPr>
              <a:t>자유를 노래할 때</a:t>
            </a:r>
            <a:r>
              <a:rPr lang="en-US" altLang="ko-KR" sz="6600" dirty="0">
                <a:latin typeface="+mj-ea"/>
              </a:rPr>
              <a:t/>
            </a:r>
            <a:br>
              <a:rPr lang="en-US" altLang="ko-KR" sz="6600" dirty="0">
                <a:latin typeface="+mj-ea"/>
              </a:rPr>
            </a:br>
            <a:r>
              <a:rPr lang="en-US" altLang="ko-KR" sz="4000" dirty="0">
                <a:latin typeface="+mj-ea"/>
              </a:rPr>
              <a:t>You have opened a way to the father </a:t>
            </a:r>
            <a:br>
              <a:rPr lang="en-US" altLang="ko-KR" sz="4000" dirty="0">
                <a:latin typeface="+mj-ea"/>
              </a:rPr>
            </a:br>
            <a:r>
              <a:rPr lang="en-US" altLang="ko-KR" sz="4000" dirty="0">
                <a:latin typeface="+mj-ea"/>
              </a:rPr>
              <a:t>Where before we could never have come</a:t>
            </a:r>
            <a:br>
              <a:rPr lang="en-US" altLang="ko-KR" sz="4000" dirty="0">
                <a:latin typeface="+mj-ea"/>
              </a:rPr>
            </a:br>
            <a:r>
              <a:rPr lang="en-US" altLang="ko-KR" sz="4000" dirty="0">
                <a:latin typeface="+mj-ea"/>
              </a:rPr>
              <a:t>Jesus count us as Yours now forever</a:t>
            </a:r>
            <a:br>
              <a:rPr lang="en-US" altLang="ko-KR" sz="4000" dirty="0">
                <a:latin typeface="+mj-ea"/>
              </a:rPr>
            </a:br>
            <a:r>
              <a:rPr lang="en-US" altLang="ko-KR" sz="4000" dirty="0">
                <a:latin typeface="+mj-ea"/>
              </a:rPr>
              <a:t>As we sing these freedom songs</a:t>
            </a:r>
            <a:endParaRPr lang="ko-KR" altLang="en-US" sz="4000" dirty="0">
              <a:latin typeface="+mj-ea"/>
            </a:endParaRPr>
          </a:p>
        </p:txBody>
      </p:sp>
    </p:spTree>
    <p:extLst>
      <p:ext uri="{BB962C8B-B14F-4D97-AF65-F5344CB8AC3E}">
        <p14:creationId xmlns:p14="http://schemas.microsoft.com/office/powerpoint/2010/main" val="34208311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주 행한 일 찬양</a:t>
            </a:r>
            <a:br>
              <a:rPr lang="ko-KR" altLang="en-US" sz="6600" dirty="0">
                <a:latin typeface="+mj-ea"/>
              </a:rPr>
            </a:br>
            <a:r>
              <a:rPr lang="ko-KR" altLang="en-US" sz="6600" dirty="0">
                <a:latin typeface="+mj-ea"/>
              </a:rPr>
              <a:t>주 행한 일 찬양</a:t>
            </a:r>
            <a:br>
              <a:rPr lang="ko-KR" altLang="en-US" sz="6600" dirty="0">
                <a:latin typeface="+mj-ea"/>
              </a:rPr>
            </a:br>
            <a:r>
              <a:rPr lang="ko-KR" altLang="en-US" sz="6600" dirty="0">
                <a:latin typeface="+mj-ea"/>
              </a:rPr>
              <a:t>승리하시고 구속하신</a:t>
            </a:r>
            <a:br>
              <a:rPr lang="ko-KR" altLang="en-US" sz="6600" dirty="0">
                <a:latin typeface="+mj-ea"/>
              </a:rPr>
            </a:br>
            <a:r>
              <a:rPr lang="ko-KR" altLang="en-US" sz="6600" dirty="0">
                <a:latin typeface="+mj-ea"/>
              </a:rPr>
              <a:t>주님 찬양해</a:t>
            </a:r>
            <a:r>
              <a:rPr lang="en-US" altLang="ko-KR" sz="6600" dirty="0">
                <a:latin typeface="+mj-ea"/>
              </a:rPr>
              <a:t/>
            </a:r>
            <a:br>
              <a:rPr lang="en-US" altLang="ko-KR" sz="6600" dirty="0">
                <a:latin typeface="+mj-ea"/>
              </a:rPr>
            </a:br>
            <a:r>
              <a:rPr lang="en-US" altLang="ko-KR" sz="4000" dirty="0">
                <a:latin typeface="+mj-ea"/>
              </a:rPr>
              <a:t>We sing of all You've done</a:t>
            </a:r>
            <a:br>
              <a:rPr lang="en-US" altLang="ko-KR" sz="4000" dirty="0">
                <a:latin typeface="+mj-ea"/>
              </a:rPr>
            </a:br>
            <a:r>
              <a:rPr lang="en-US" altLang="ko-KR" sz="4000" dirty="0">
                <a:latin typeface="+mj-ea"/>
              </a:rPr>
              <a:t>We sing of all You've done</a:t>
            </a:r>
            <a:br>
              <a:rPr lang="en-US" altLang="ko-KR" sz="4000" dirty="0">
                <a:latin typeface="+mj-ea"/>
              </a:rPr>
            </a:br>
            <a:r>
              <a:rPr lang="en-US" altLang="ko-KR" sz="4000" dirty="0">
                <a:latin typeface="+mj-ea"/>
              </a:rPr>
              <a:t>We sing of all You've done for us</a:t>
            </a:r>
            <a:br>
              <a:rPr lang="en-US" altLang="ko-KR" sz="4000" dirty="0">
                <a:latin typeface="+mj-ea"/>
              </a:rPr>
            </a:br>
            <a:r>
              <a:rPr lang="en-US" altLang="ko-KR" sz="4000" dirty="0">
                <a:latin typeface="+mj-ea"/>
              </a:rPr>
              <a:t>Won for us, paid for us</a:t>
            </a:r>
            <a:endParaRPr lang="ko-KR" altLang="en-US" sz="4000" dirty="0">
              <a:latin typeface="+mj-ea"/>
            </a:endParaRPr>
          </a:p>
        </p:txBody>
      </p:sp>
    </p:spTree>
    <p:extLst>
      <p:ext uri="{BB962C8B-B14F-4D97-AF65-F5344CB8AC3E}">
        <p14:creationId xmlns:p14="http://schemas.microsoft.com/office/powerpoint/2010/main" val="2719695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영원히 신실하신</a:t>
            </a:r>
            <a:r>
              <a:rPr lang="en-US" altLang="ko-KR" sz="6600" dirty="0">
                <a:latin typeface="+mj-ea"/>
              </a:rPr>
              <a:t/>
            </a:r>
            <a:br>
              <a:rPr lang="en-US" altLang="ko-KR" sz="6600" dirty="0">
                <a:latin typeface="+mj-ea"/>
              </a:rPr>
            </a:br>
            <a:r>
              <a:rPr lang="ko-KR" altLang="en-US" sz="6600" dirty="0">
                <a:latin typeface="+mj-ea"/>
              </a:rPr>
              <a:t>능력의 하나님</a:t>
            </a:r>
            <a:br>
              <a:rPr lang="ko-KR" altLang="en-US" sz="6600" dirty="0">
                <a:latin typeface="+mj-ea"/>
              </a:rPr>
            </a:br>
            <a:r>
              <a:rPr lang="ko-KR" altLang="en-US" sz="6600" dirty="0">
                <a:latin typeface="+mj-ea"/>
              </a:rPr>
              <a:t>영원히 함께하리</a:t>
            </a:r>
            <a:br>
              <a:rPr lang="ko-KR" altLang="en-US" sz="6600" dirty="0">
                <a:latin typeface="+mj-ea"/>
              </a:rPr>
            </a:br>
            <a:r>
              <a:rPr lang="ko-KR" altLang="en-US" sz="6600" dirty="0">
                <a:latin typeface="+mj-ea"/>
              </a:rPr>
              <a:t>영원히 </a:t>
            </a:r>
            <a:r>
              <a:rPr lang="ko-KR" altLang="en-US" sz="6600" dirty="0" err="1">
                <a:latin typeface="+mj-ea"/>
              </a:rPr>
              <a:t>영원히</a:t>
            </a:r>
            <a:r>
              <a:rPr lang="en-US" altLang="ko-KR" sz="6600" dirty="0">
                <a:latin typeface="+mj-ea"/>
              </a:rPr>
              <a:t/>
            </a:r>
            <a:br>
              <a:rPr lang="en-US" altLang="ko-KR" sz="6600" dirty="0">
                <a:latin typeface="+mj-ea"/>
              </a:rPr>
            </a:br>
            <a:r>
              <a:rPr lang="en-US" altLang="ko-KR" sz="4000" dirty="0">
                <a:latin typeface="+mj-ea"/>
              </a:rPr>
              <a:t>Forever God is faithful</a:t>
            </a:r>
            <a:br>
              <a:rPr lang="en-US" altLang="ko-KR" sz="4000" dirty="0">
                <a:latin typeface="+mj-ea"/>
              </a:rPr>
            </a:br>
            <a:r>
              <a:rPr lang="en-US" altLang="ko-KR" sz="4000" dirty="0">
                <a:latin typeface="+mj-ea"/>
              </a:rPr>
              <a:t>Forever God is strong</a:t>
            </a:r>
            <a:br>
              <a:rPr lang="en-US" altLang="ko-KR" sz="4000" dirty="0">
                <a:latin typeface="+mj-ea"/>
              </a:rPr>
            </a:br>
            <a:r>
              <a:rPr lang="en-US" altLang="ko-KR" sz="4000" dirty="0">
                <a:latin typeface="+mj-ea"/>
              </a:rPr>
              <a:t>Forever God is with us</a:t>
            </a:r>
            <a:br>
              <a:rPr lang="en-US" altLang="ko-KR" sz="4000" dirty="0">
                <a:latin typeface="+mj-ea"/>
              </a:rPr>
            </a:br>
            <a:r>
              <a:rPr lang="en-US" altLang="ko-KR" sz="4000" dirty="0">
                <a:latin typeface="+mj-ea"/>
              </a:rPr>
              <a:t>Forever </a:t>
            </a:r>
            <a:r>
              <a:rPr lang="en-US" altLang="ko-KR" sz="4000" dirty="0" err="1">
                <a:latin typeface="+mj-ea"/>
              </a:rPr>
              <a:t>Forever</a:t>
            </a:r>
            <a:endParaRPr lang="ko-KR" altLang="en-US" sz="4000" dirty="0">
              <a:latin typeface="+mj-ea"/>
            </a:endParaRPr>
          </a:p>
        </p:txBody>
      </p:sp>
    </p:spTree>
    <p:extLst>
      <p:ext uri="{BB962C8B-B14F-4D97-AF65-F5344CB8AC3E}">
        <p14:creationId xmlns:p14="http://schemas.microsoft.com/office/powerpoint/2010/main" val="1286652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487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412000"/>
            <a:ext cx="12192000" cy="1440000"/>
          </a:xfrm>
        </p:spPr>
        <p:txBody>
          <a:bodyPr>
            <a:noAutofit/>
          </a:bodyPr>
          <a:lstStyle/>
          <a:p>
            <a:pPr eaLnBrk="1" hangingPunct="1">
              <a:defRPr/>
            </a:pPr>
            <a:r>
              <a:rPr lang="ko-KR" altLang="en-US" sz="6600" dirty="0">
                <a:latin typeface="+mj-ea"/>
              </a:rPr>
              <a:t>예수 열방의 소망</a:t>
            </a:r>
            <a:r>
              <a:rPr lang="en-US" altLang="ko-KR" sz="6600" dirty="0">
                <a:latin typeface="+mj-ea"/>
              </a:rPr>
              <a:t/>
            </a:r>
            <a:br>
              <a:rPr lang="en-US" altLang="ko-KR" sz="6600" dirty="0">
                <a:latin typeface="+mj-ea"/>
              </a:rPr>
            </a:br>
            <a:r>
              <a:rPr lang="ko-KR" altLang="en-US" sz="6600" dirty="0">
                <a:latin typeface="+mj-ea"/>
              </a:rPr>
              <a:t>예수 우리의 </a:t>
            </a:r>
            <a:r>
              <a:rPr lang="ko-KR" altLang="en-US" sz="6600" dirty="0" err="1">
                <a:latin typeface="+mj-ea"/>
              </a:rPr>
              <a:t>위로자</a:t>
            </a:r>
            <a:r>
              <a:rPr lang="en-US" altLang="ko-KR" sz="6600" dirty="0">
                <a:latin typeface="+mj-ea"/>
              </a:rPr>
              <a:t/>
            </a:r>
            <a:br>
              <a:rPr lang="en-US" altLang="ko-KR" sz="6600" dirty="0">
                <a:latin typeface="+mj-ea"/>
              </a:rPr>
            </a:br>
            <a:r>
              <a:rPr lang="ko-KR" altLang="en-US" sz="6600" dirty="0">
                <a:latin typeface="+mj-ea"/>
              </a:rPr>
              <a:t>주는 온 땅의 영원한 소망</a:t>
            </a:r>
            <a:r>
              <a:rPr lang="en-US" altLang="ko-KR" sz="6600" dirty="0">
                <a:latin typeface="+mj-ea"/>
              </a:rPr>
              <a:t/>
            </a:r>
            <a:br>
              <a:rPr lang="en-US" altLang="ko-KR" sz="6600" dirty="0">
                <a:latin typeface="+mj-ea"/>
              </a:rPr>
            </a:br>
            <a:r>
              <a:rPr lang="en-US" altLang="ko-KR" sz="4000" dirty="0">
                <a:latin typeface="+mj-ea"/>
              </a:rPr>
              <a:t>Jesus, hope of the nations</a:t>
            </a:r>
            <a:br>
              <a:rPr lang="en-US" altLang="ko-KR" sz="4000" dirty="0">
                <a:latin typeface="+mj-ea"/>
              </a:rPr>
            </a:br>
            <a:r>
              <a:rPr lang="en-US" altLang="ko-KR" sz="4000" dirty="0">
                <a:latin typeface="+mj-ea"/>
              </a:rPr>
              <a:t>Jesus, comfort for who mourn</a:t>
            </a:r>
            <a:br>
              <a:rPr lang="en-US" altLang="ko-KR" sz="4000" dirty="0">
                <a:latin typeface="+mj-ea"/>
              </a:rPr>
            </a:br>
            <a:r>
              <a:rPr lang="en-US" altLang="ko-KR" sz="4000" spc="-150" dirty="0">
                <a:latin typeface="+mj-ea"/>
              </a:rPr>
              <a:t>You are the source of heaven’s hope on earth</a:t>
            </a:r>
            <a:endParaRPr lang="ko-KR" altLang="en-US" sz="4000" spc="-150" dirty="0">
              <a:latin typeface="+mj-ea"/>
            </a:endParaRPr>
          </a:p>
        </p:txBody>
      </p:sp>
    </p:spTree>
    <p:extLst>
      <p:ext uri="{BB962C8B-B14F-4D97-AF65-F5344CB8AC3E}">
        <p14:creationId xmlns:p14="http://schemas.microsoft.com/office/powerpoint/2010/main" val="1343637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412000"/>
            <a:ext cx="12192000" cy="1440000"/>
          </a:xfrm>
        </p:spPr>
        <p:txBody>
          <a:bodyPr>
            <a:noAutofit/>
          </a:bodyPr>
          <a:lstStyle/>
          <a:p>
            <a:pPr eaLnBrk="1" hangingPunct="1">
              <a:defRPr/>
            </a:pPr>
            <a:r>
              <a:rPr lang="ko-KR" altLang="en-US" sz="6600" dirty="0">
                <a:latin typeface="+mj-ea"/>
              </a:rPr>
              <a:t>예수 어둠 속의 빛</a:t>
            </a:r>
            <a:r>
              <a:rPr lang="en-US" altLang="ko-KR" sz="6600" dirty="0">
                <a:latin typeface="+mj-ea"/>
              </a:rPr>
              <a:t/>
            </a:r>
            <a:br>
              <a:rPr lang="en-US" altLang="ko-KR" sz="6600" dirty="0">
                <a:latin typeface="+mj-ea"/>
              </a:rPr>
            </a:br>
            <a:r>
              <a:rPr lang="ko-KR" altLang="en-US" sz="6600" dirty="0">
                <a:latin typeface="+mj-ea"/>
              </a:rPr>
              <a:t>예수 변함없는 진리</a:t>
            </a:r>
            <a:r>
              <a:rPr lang="en-US" altLang="ko-KR" sz="6600" dirty="0">
                <a:latin typeface="+mj-ea"/>
              </a:rPr>
              <a:t/>
            </a:r>
            <a:br>
              <a:rPr lang="en-US" altLang="ko-KR" sz="6600" dirty="0">
                <a:latin typeface="+mj-ea"/>
              </a:rPr>
            </a:br>
            <a:r>
              <a:rPr lang="ko-KR" altLang="en-US" sz="6600" dirty="0">
                <a:latin typeface="+mj-ea"/>
              </a:rPr>
              <a:t>주는 온 땅의 빛이 </a:t>
            </a:r>
            <a:r>
              <a:rPr lang="ko-KR" altLang="en-US" sz="6600" dirty="0" err="1">
                <a:latin typeface="+mj-ea"/>
              </a:rPr>
              <a:t>되시네</a:t>
            </a:r>
            <a:r>
              <a:rPr lang="ko-KR" altLang="en-US" sz="6600" dirty="0">
                <a:latin typeface="+mj-ea"/>
              </a:rPr>
              <a:t/>
            </a:r>
            <a:br>
              <a:rPr lang="ko-KR" altLang="en-US" sz="6600" dirty="0">
                <a:latin typeface="+mj-ea"/>
              </a:rPr>
            </a:br>
            <a:r>
              <a:rPr lang="en-US" altLang="ko-KR" sz="4000" dirty="0">
                <a:latin typeface="+mj-ea"/>
              </a:rPr>
              <a:t>Jesus, light in the darkness</a:t>
            </a:r>
            <a:br>
              <a:rPr lang="en-US" altLang="ko-KR" sz="4000" dirty="0">
                <a:latin typeface="+mj-ea"/>
              </a:rPr>
            </a:br>
            <a:r>
              <a:rPr lang="en-US" altLang="ko-KR" sz="4000" dirty="0">
                <a:latin typeface="+mj-ea"/>
              </a:rPr>
              <a:t>Jesus, truth in each circumstance</a:t>
            </a:r>
            <a:br>
              <a:rPr lang="en-US" altLang="ko-KR" sz="4000" dirty="0">
                <a:latin typeface="+mj-ea"/>
              </a:rPr>
            </a:br>
            <a:r>
              <a:rPr lang="en-US" altLang="ko-KR" sz="4000" spc="-150" dirty="0">
                <a:latin typeface="+mj-ea"/>
              </a:rPr>
              <a:t>You are the source of heaven’s light on earth</a:t>
            </a:r>
            <a:endParaRPr lang="ko-KR" altLang="en-US" sz="4000" spc="-150" dirty="0">
              <a:latin typeface="+mj-ea"/>
            </a:endParaRPr>
          </a:p>
        </p:txBody>
      </p:sp>
    </p:spTree>
    <p:extLst>
      <p:ext uri="{BB962C8B-B14F-4D97-AF65-F5344CB8AC3E}">
        <p14:creationId xmlns:p14="http://schemas.microsoft.com/office/powerpoint/2010/main" val="29100267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1908000"/>
            <a:ext cx="12192000" cy="1440000"/>
          </a:xfrm>
        </p:spPr>
        <p:txBody>
          <a:bodyPr>
            <a:noAutofit/>
          </a:bodyPr>
          <a:lstStyle/>
          <a:p>
            <a:pPr eaLnBrk="1" hangingPunct="1">
              <a:defRPr/>
            </a:pPr>
            <a:r>
              <a:rPr lang="ko-KR" altLang="en-US" sz="6600" dirty="0">
                <a:latin typeface="+mj-ea"/>
              </a:rPr>
              <a:t>우리 위해 죽으시고</a:t>
            </a:r>
            <a:r>
              <a:rPr lang="en-US" altLang="ko-KR" sz="6600" dirty="0">
                <a:latin typeface="+mj-ea"/>
              </a:rPr>
              <a:t/>
            </a:r>
            <a:br>
              <a:rPr lang="en-US" altLang="ko-KR" sz="6600" dirty="0">
                <a:latin typeface="+mj-ea"/>
              </a:rPr>
            </a:br>
            <a:r>
              <a:rPr lang="ko-KR" altLang="en-US" sz="6600" dirty="0">
                <a:latin typeface="+mj-ea"/>
              </a:rPr>
              <a:t>다시 사신 생명의 주</a:t>
            </a:r>
            <a:r>
              <a:rPr lang="en-US" altLang="ko-KR" sz="6600" dirty="0">
                <a:latin typeface="+mj-ea"/>
              </a:rPr>
              <a:t/>
            </a:r>
            <a:br>
              <a:rPr lang="en-US" altLang="ko-KR" sz="6600" dirty="0">
                <a:latin typeface="+mj-ea"/>
              </a:rPr>
            </a:br>
            <a:r>
              <a:rPr lang="en-US" altLang="ko-KR" sz="4000" dirty="0">
                <a:latin typeface="+mj-ea"/>
              </a:rPr>
              <a:t>In history, You lived and died</a:t>
            </a:r>
            <a:br>
              <a:rPr lang="en-US" altLang="ko-KR" sz="4000" dirty="0">
                <a:latin typeface="+mj-ea"/>
              </a:rPr>
            </a:br>
            <a:r>
              <a:rPr lang="en-US" altLang="ko-KR" sz="4000" dirty="0">
                <a:latin typeface="+mj-ea"/>
              </a:rPr>
              <a:t>You broke the chains You rose to life</a:t>
            </a:r>
            <a:endParaRPr lang="ko-KR" altLang="en-US" sz="4000" dirty="0">
              <a:latin typeface="+mj-ea"/>
            </a:endParaRPr>
          </a:p>
        </p:txBody>
      </p:sp>
    </p:spTree>
    <p:extLst>
      <p:ext uri="{BB962C8B-B14F-4D97-AF65-F5344CB8AC3E}">
        <p14:creationId xmlns:p14="http://schemas.microsoft.com/office/powerpoint/2010/main" val="5559788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주님만이 소망이요</a:t>
            </a:r>
            <a:r>
              <a:rPr lang="en-US" altLang="ko-KR" sz="6600" dirty="0">
                <a:latin typeface="+mj-ea"/>
              </a:rPr>
              <a:t/>
            </a:r>
            <a:br>
              <a:rPr lang="en-US" altLang="ko-KR" sz="6600" dirty="0">
                <a:latin typeface="+mj-ea"/>
              </a:rPr>
            </a:br>
            <a:r>
              <a:rPr lang="ko-KR" altLang="en-US" sz="6600" dirty="0">
                <a:latin typeface="+mj-ea"/>
              </a:rPr>
              <a:t>변함없는 반석이라</a:t>
            </a:r>
            <a:r>
              <a:rPr lang="en-US" altLang="ko-KR" sz="6600" dirty="0">
                <a:latin typeface="+mj-ea"/>
              </a:rPr>
              <a:t/>
            </a:r>
            <a:br>
              <a:rPr lang="en-US" altLang="ko-KR" sz="6600" dirty="0">
                <a:latin typeface="+mj-ea"/>
              </a:rPr>
            </a:br>
            <a:r>
              <a:rPr lang="ko-KR" altLang="en-US" sz="6600" dirty="0">
                <a:latin typeface="+mj-ea"/>
              </a:rPr>
              <a:t>주님만이</a:t>
            </a:r>
            <a:r>
              <a:rPr lang="en-US" altLang="ko-KR" sz="6600" dirty="0">
                <a:latin typeface="+mj-ea"/>
              </a:rPr>
              <a:t/>
            </a:r>
            <a:br>
              <a:rPr lang="en-US" altLang="ko-KR" sz="6600" dirty="0">
                <a:latin typeface="+mj-ea"/>
              </a:rPr>
            </a:br>
            <a:r>
              <a:rPr lang="ko-KR" altLang="en-US" sz="6600" dirty="0">
                <a:latin typeface="+mj-ea"/>
              </a:rPr>
              <a:t>온 세상을 </a:t>
            </a:r>
            <a:r>
              <a:rPr lang="ko-KR" altLang="en-US" sz="6600" dirty="0" err="1">
                <a:latin typeface="+mj-ea"/>
              </a:rPr>
              <a:t>비추시네</a:t>
            </a:r>
            <a:r>
              <a:rPr lang="en-US" altLang="ko-KR" sz="6600" dirty="0">
                <a:latin typeface="+mj-ea"/>
              </a:rPr>
              <a:t/>
            </a:r>
            <a:br>
              <a:rPr lang="en-US" altLang="ko-KR" sz="6600" dirty="0">
                <a:latin typeface="+mj-ea"/>
              </a:rPr>
            </a:br>
            <a:r>
              <a:rPr lang="en-US" altLang="ko-KR" sz="4000" dirty="0">
                <a:latin typeface="+mj-ea"/>
              </a:rPr>
              <a:t>You are the Hope, living in us</a:t>
            </a:r>
            <a:br>
              <a:rPr lang="en-US" altLang="ko-KR" sz="4000" dirty="0">
                <a:latin typeface="+mj-ea"/>
              </a:rPr>
            </a:br>
            <a:r>
              <a:rPr lang="en-US" altLang="ko-KR" sz="4000" dirty="0">
                <a:latin typeface="+mj-ea"/>
              </a:rPr>
              <a:t>You are the Rock, in whom we trust</a:t>
            </a:r>
            <a:br>
              <a:rPr lang="en-US" altLang="ko-KR" sz="4000" dirty="0">
                <a:latin typeface="+mj-ea"/>
              </a:rPr>
            </a:br>
            <a:r>
              <a:rPr lang="en-US" altLang="ko-KR" sz="4000" dirty="0">
                <a:latin typeface="+mj-ea"/>
              </a:rPr>
              <a:t>You are the Light,</a:t>
            </a:r>
            <a:br>
              <a:rPr lang="en-US" altLang="ko-KR" sz="4000" dirty="0">
                <a:latin typeface="+mj-ea"/>
              </a:rPr>
            </a:br>
            <a:r>
              <a:rPr lang="en-US" altLang="ko-KR" sz="4000" dirty="0">
                <a:latin typeface="+mj-ea"/>
              </a:rPr>
              <a:t>Shining for all the world to see</a:t>
            </a:r>
            <a:endParaRPr lang="ko-KR" altLang="en-US" sz="4000" dirty="0">
              <a:latin typeface="+mj-ea"/>
            </a:endParaRPr>
          </a:p>
        </p:txBody>
      </p:sp>
    </p:spTree>
    <p:extLst>
      <p:ext uri="{BB962C8B-B14F-4D97-AF65-F5344CB8AC3E}">
        <p14:creationId xmlns:p14="http://schemas.microsoft.com/office/powerpoint/2010/main" val="3643415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또 죽음에서</a:t>
            </a:r>
            <a:r>
              <a:rPr lang="en-US" altLang="ko-KR" sz="6600" dirty="0">
                <a:latin typeface="+mj-ea"/>
              </a:rPr>
              <a:t> </a:t>
            </a:r>
            <a:r>
              <a:rPr lang="ko-KR" altLang="en-US" sz="6600" dirty="0">
                <a:latin typeface="+mj-ea"/>
              </a:rPr>
              <a:t>부활하신</a:t>
            </a:r>
            <a:br>
              <a:rPr lang="ko-KR" altLang="en-US" sz="6600" dirty="0">
                <a:latin typeface="+mj-ea"/>
              </a:rPr>
            </a:br>
            <a:r>
              <a:rPr lang="ko-KR" altLang="en-US" sz="6600" dirty="0">
                <a:latin typeface="+mj-ea"/>
              </a:rPr>
              <a:t>우리 구주 평강의 왕</a:t>
            </a:r>
            <a:r>
              <a:rPr lang="en-US" altLang="ko-KR" sz="6600" dirty="0">
                <a:latin typeface="+mj-ea"/>
              </a:rPr>
              <a:t/>
            </a:r>
            <a:br>
              <a:rPr lang="en-US" altLang="ko-KR" sz="6600" dirty="0">
                <a:latin typeface="+mj-ea"/>
              </a:rPr>
            </a:br>
            <a:r>
              <a:rPr lang="ko-KR" altLang="en-US" sz="6600" dirty="0">
                <a:latin typeface="+mj-ea"/>
              </a:rPr>
              <a:t>주를 믿는 모든 자의</a:t>
            </a:r>
            <a:r>
              <a:rPr lang="en-US" altLang="ko-KR" sz="6600" dirty="0">
                <a:latin typeface="+mj-ea"/>
              </a:rPr>
              <a:t/>
            </a:r>
            <a:br>
              <a:rPr lang="en-US" altLang="ko-KR" sz="6600" dirty="0">
                <a:latin typeface="+mj-ea"/>
              </a:rPr>
            </a:br>
            <a:r>
              <a:rPr lang="ko-KR" altLang="en-US" sz="6600" dirty="0">
                <a:latin typeface="+mj-ea"/>
              </a:rPr>
              <a:t>소망 되신 주를 믿네</a:t>
            </a:r>
            <a:r>
              <a:rPr lang="en-US" altLang="ko-KR" sz="6600" dirty="0">
                <a:latin typeface="+mj-ea"/>
              </a:rPr>
              <a:t/>
            </a:r>
            <a:br>
              <a:rPr lang="en-US" altLang="ko-KR" sz="6600" dirty="0">
                <a:latin typeface="+mj-ea"/>
              </a:rPr>
            </a:br>
            <a:r>
              <a:rPr lang="en-US" altLang="ko-KR" sz="4000" dirty="0">
                <a:latin typeface="+mj-ea"/>
              </a:rPr>
              <a:t>You rose from the dead, conquering fear</a:t>
            </a:r>
            <a:br>
              <a:rPr lang="en-US" altLang="ko-KR" sz="4000" dirty="0">
                <a:latin typeface="+mj-ea"/>
              </a:rPr>
            </a:br>
            <a:r>
              <a:rPr lang="en-US" altLang="ko-KR" sz="4000" dirty="0">
                <a:latin typeface="+mj-ea"/>
              </a:rPr>
              <a:t>Our Prince of Peace, drawing us near</a:t>
            </a:r>
            <a:br>
              <a:rPr lang="en-US" altLang="ko-KR" sz="4000" dirty="0">
                <a:latin typeface="+mj-ea"/>
              </a:rPr>
            </a:br>
            <a:r>
              <a:rPr lang="en-US" altLang="ko-KR" sz="4000" dirty="0">
                <a:latin typeface="+mj-ea"/>
              </a:rPr>
              <a:t>Jesus, our hope, living for all</a:t>
            </a:r>
            <a:br>
              <a:rPr lang="en-US" altLang="ko-KR" sz="4000" dirty="0">
                <a:latin typeface="+mj-ea"/>
              </a:rPr>
            </a:br>
            <a:r>
              <a:rPr lang="en-US" altLang="ko-KR" sz="4000" dirty="0">
                <a:latin typeface="+mj-ea"/>
              </a:rPr>
              <a:t>Who will receive Lord, we believe!</a:t>
            </a:r>
            <a:endParaRPr lang="ko-KR" altLang="en-US" sz="4000" dirty="0">
              <a:latin typeface="+mj-ea"/>
            </a:endParaRPr>
          </a:p>
        </p:txBody>
      </p:sp>
    </p:spTree>
    <p:extLst>
      <p:ext uri="{BB962C8B-B14F-4D97-AF65-F5344CB8AC3E}">
        <p14:creationId xmlns:p14="http://schemas.microsoft.com/office/powerpoint/2010/main" val="3986598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504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1908000"/>
            <a:ext cx="12192000" cy="1440000"/>
          </a:xfrm>
        </p:spPr>
        <p:txBody>
          <a:bodyPr>
            <a:noAutofit/>
          </a:bodyPr>
          <a:lstStyle/>
          <a:p>
            <a:pPr eaLnBrk="1" hangingPunct="1">
              <a:defRPr/>
            </a:pPr>
            <a:r>
              <a:rPr lang="ko-KR" altLang="en-US" sz="6600" dirty="0">
                <a:latin typeface="+mj-ea"/>
              </a:rPr>
              <a:t>우리 죄 위해 죽으신 주</a:t>
            </a:r>
            <a:br>
              <a:rPr lang="ko-KR" altLang="en-US" sz="6600" dirty="0">
                <a:latin typeface="+mj-ea"/>
              </a:rPr>
            </a:br>
            <a:r>
              <a:rPr lang="ko-KR" altLang="en-US" sz="6600" dirty="0">
                <a:latin typeface="+mj-ea"/>
              </a:rPr>
              <a:t>십자가 그 사랑 감사하네</a:t>
            </a:r>
            <a:r>
              <a:rPr lang="en-US" altLang="ko-KR" sz="6600" dirty="0">
                <a:latin typeface="+mj-ea"/>
              </a:rPr>
              <a:t/>
            </a:r>
            <a:br>
              <a:rPr lang="en-US" altLang="ko-KR" sz="6600" dirty="0">
                <a:latin typeface="+mj-ea"/>
              </a:rPr>
            </a:br>
            <a:r>
              <a:rPr lang="en-US" altLang="ko-KR" sz="4000" dirty="0">
                <a:latin typeface="+mj-ea"/>
              </a:rPr>
              <a:t>Thank You for the cross, the mighty cross</a:t>
            </a:r>
            <a:br>
              <a:rPr lang="en-US" altLang="ko-KR" sz="4000" dirty="0">
                <a:latin typeface="+mj-ea"/>
              </a:rPr>
            </a:br>
            <a:r>
              <a:rPr lang="en-US" altLang="ko-KR" sz="4000" dirty="0">
                <a:latin typeface="+mj-ea"/>
              </a:rPr>
              <a:t>That God Himself should die for such as us</a:t>
            </a:r>
            <a:endParaRPr lang="ko-KR" altLang="en-US" sz="4000" dirty="0">
              <a:latin typeface="+mj-ea"/>
            </a:endParaRPr>
          </a:p>
        </p:txBody>
      </p:sp>
    </p:spTree>
    <p:extLst>
      <p:ext uri="{BB962C8B-B14F-4D97-AF65-F5344CB8AC3E}">
        <p14:creationId xmlns:p14="http://schemas.microsoft.com/office/powerpoint/2010/main" val="11323820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412000"/>
            <a:ext cx="12192000" cy="1440000"/>
          </a:xfrm>
        </p:spPr>
        <p:txBody>
          <a:bodyPr>
            <a:noAutofit/>
          </a:bodyPr>
          <a:lstStyle/>
          <a:p>
            <a:pPr eaLnBrk="1" hangingPunct="1">
              <a:defRPr/>
            </a:pPr>
            <a:r>
              <a:rPr lang="ko-KR" altLang="en-US" sz="6600" dirty="0">
                <a:latin typeface="+mj-ea"/>
              </a:rPr>
              <a:t>날마다 주의 형상대로</a:t>
            </a:r>
            <a:br>
              <a:rPr lang="ko-KR" altLang="en-US" sz="6600" dirty="0">
                <a:latin typeface="+mj-ea"/>
              </a:rPr>
            </a:br>
            <a:r>
              <a:rPr lang="ko-KR" altLang="en-US" sz="6600" dirty="0">
                <a:latin typeface="+mj-ea"/>
              </a:rPr>
              <a:t>변화 되리라</a:t>
            </a:r>
            <a:r>
              <a:rPr lang="en-US" altLang="ko-KR" sz="6600" dirty="0">
                <a:latin typeface="+mj-ea"/>
              </a:rPr>
              <a:t/>
            </a:r>
            <a:br>
              <a:rPr lang="en-US" altLang="ko-KR" sz="6600" dirty="0">
                <a:latin typeface="+mj-ea"/>
              </a:rPr>
            </a:br>
            <a:r>
              <a:rPr lang="ko-KR" altLang="en-US" sz="6600" dirty="0">
                <a:latin typeface="+mj-ea"/>
              </a:rPr>
              <a:t>십자가 우릴 새롭게 하리</a:t>
            </a:r>
            <a:r>
              <a:rPr lang="en-US" altLang="ko-KR" sz="6600" dirty="0">
                <a:latin typeface="+mj-ea"/>
              </a:rPr>
              <a:t/>
            </a:r>
            <a:br>
              <a:rPr lang="en-US" altLang="ko-KR" sz="6600" dirty="0">
                <a:latin typeface="+mj-ea"/>
              </a:rPr>
            </a:br>
            <a:r>
              <a:rPr lang="en-US" altLang="ko-KR" sz="4000" dirty="0">
                <a:latin typeface="+mj-ea"/>
              </a:rPr>
              <a:t>And </a:t>
            </a:r>
            <a:r>
              <a:rPr lang="en-US" altLang="ko-KR" sz="4000" dirty="0" err="1">
                <a:latin typeface="+mj-ea"/>
              </a:rPr>
              <a:t>ev'ryday</a:t>
            </a:r>
            <a:r>
              <a:rPr lang="en-US" altLang="ko-KR" sz="4000" dirty="0">
                <a:latin typeface="+mj-ea"/>
              </a:rPr>
              <a:t> we're changed into Your</a:t>
            </a:r>
            <a:br>
              <a:rPr lang="en-US" altLang="ko-KR" sz="4000" dirty="0">
                <a:latin typeface="+mj-ea"/>
              </a:rPr>
            </a:br>
            <a:r>
              <a:rPr lang="en-US" altLang="ko-KR" sz="4000" dirty="0">
                <a:latin typeface="+mj-ea"/>
              </a:rPr>
              <a:t>Image more and more</a:t>
            </a:r>
            <a:br>
              <a:rPr lang="en-US" altLang="ko-KR" sz="4000" dirty="0">
                <a:latin typeface="+mj-ea"/>
              </a:rPr>
            </a:br>
            <a:r>
              <a:rPr lang="en-US" altLang="ko-KR" sz="4000" spc="-150" dirty="0">
                <a:latin typeface="+mj-ea"/>
              </a:rPr>
              <a:t>Yes, by the cross we've truly been transformed</a:t>
            </a:r>
            <a:endParaRPr lang="ko-KR" altLang="en-US" sz="4000" spc="-150" dirty="0">
              <a:latin typeface="+mj-ea"/>
            </a:endParaRPr>
          </a:p>
        </p:txBody>
      </p:sp>
    </p:spTree>
    <p:extLst>
      <p:ext uri="{BB962C8B-B14F-4D97-AF65-F5344CB8AC3E}">
        <p14:creationId xmlns:p14="http://schemas.microsoft.com/office/powerpoint/2010/main" val="3383631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놀라운 사랑 찬양하리라</a:t>
            </a:r>
            <a:br>
              <a:rPr lang="ko-KR" altLang="en-US" sz="6600" dirty="0">
                <a:latin typeface="+mj-ea"/>
              </a:rPr>
            </a:br>
            <a:r>
              <a:rPr lang="ko-KR" altLang="en-US" sz="6600" dirty="0">
                <a:latin typeface="+mj-ea"/>
              </a:rPr>
              <a:t>우리를 위해 생명 주셨네</a:t>
            </a:r>
            <a:r>
              <a:rPr lang="en-US" altLang="ko-KR" sz="6600" dirty="0">
                <a:latin typeface="+mj-ea"/>
              </a:rPr>
              <a:t/>
            </a:r>
            <a:br>
              <a:rPr lang="en-US" altLang="ko-KR" sz="6600" dirty="0">
                <a:latin typeface="+mj-ea"/>
              </a:rPr>
            </a:br>
            <a:r>
              <a:rPr lang="ko-KR" altLang="en-US" sz="6600" dirty="0">
                <a:latin typeface="+mj-ea"/>
              </a:rPr>
              <a:t>놀라운 사랑 찬양하리라</a:t>
            </a:r>
            <a:br>
              <a:rPr lang="ko-KR" altLang="en-US" sz="6600" dirty="0">
                <a:latin typeface="+mj-ea"/>
              </a:rPr>
            </a:br>
            <a:r>
              <a:rPr lang="ko-KR" altLang="en-US" sz="6600" dirty="0">
                <a:latin typeface="+mj-ea"/>
              </a:rPr>
              <a:t>십자가의 그 능력 </a:t>
            </a:r>
            <a:r>
              <a:rPr lang="en-US" altLang="ko-KR" sz="6600" dirty="0">
                <a:latin typeface="+mj-ea"/>
              </a:rPr>
              <a:t>(x2)</a:t>
            </a:r>
            <a:br>
              <a:rPr lang="en-US" altLang="ko-KR" sz="6600" dirty="0">
                <a:latin typeface="+mj-ea"/>
              </a:rPr>
            </a:br>
            <a:r>
              <a:rPr lang="en-US" altLang="ko-KR" sz="4000" dirty="0">
                <a:latin typeface="+mj-ea"/>
              </a:rPr>
              <a:t>We're so amazed, and we give You praise</a:t>
            </a:r>
            <a:br>
              <a:rPr lang="en-US" altLang="ko-KR" sz="4000" dirty="0">
                <a:latin typeface="+mj-ea"/>
              </a:rPr>
            </a:br>
            <a:r>
              <a:rPr lang="en-US" altLang="ko-KR" sz="4000" dirty="0">
                <a:latin typeface="+mj-ea"/>
              </a:rPr>
              <a:t>That You would save us at such a cost</a:t>
            </a:r>
            <a:br>
              <a:rPr lang="en-US" altLang="ko-KR" sz="4000" dirty="0">
                <a:latin typeface="+mj-ea"/>
              </a:rPr>
            </a:br>
            <a:r>
              <a:rPr lang="en-US" altLang="ko-KR" sz="4000" dirty="0">
                <a:latin typeface="+mj-ea"/>
              </a:rPr>
              <a:t>We're so amazed, and we give You praise</a:t>
            </a:r>
            <a:br>
              <a:rPr lang="en-US" altLang="ko-KR" sz="4000" dirty="0">
                <a:latin typeface="+mj-ea"/>
              </a:rPr>
            </a:br>
            <a:r>
              <a:rPr lang="en-US" altLang="ko-KR" sz="4000" dirty="0">
                <a:latin typeface="+mj-ea"/>
              </a:rPr>
              <a:t>For the power of the cross (x2)</a:t>
            </a:r>
            <a:endParaRPr lang="ko-KR" altLang="en-US" sz="4000" dirty="0">
              <a:latin typeface="+mj-ea"/>
            </a:endParaRPr>
          </a:p>
        </p:txBody>
      </p:sp>
    </p:spTree>
    <p:extLst>
      <p:ext uri="{BB962C8B-B14F-4D97-AF65-F5344CB8AC3E}">
        <p14:creationId xmlns:p14="http://schemas.microsoft.com/office/powerpoint/2010/main" val="1087632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능력의 손과 펴신 팔로</a:t>
            </a:r>
            <a:br>
              <a:rPr lang="ko-KR" altLang="en-US" sz="6600" dirty="0">
                <a:latin typeface="+mj-ea"/>
              </a:rPr>
            </a:br>
            <a:r>
              <a:rPr lang="ko-KR" altLang="en-US" sz="6600" dirty="0">
                <a:latin typeface="+mj-ea"/>
              </a:rPr>
              <a:t>그 사랑 영원하리라</a:t>
            </a:r>
            <a:br>
              <a:rPr lang="ko-KR" altLang="en-US" sz="6600" dirty="0">
                <a:latin typeface="+mj-ea"/>
              </a:rPr>
            </a:br>
            <a:r>
              <a:rPr lang="ko-KR" altLang="en-US" sz="6600" dirty="0">
                <a:latin typeface="+mj-ea"/>
              </a:rPr>
              <a:t>거듭난 영혼들을 위하여</a:t>
            </a:r>
            <a:br>
              <a:rPr lang="ko-KR" altLang="en-US" sz="6600" dirty="0">
                <a:latin typeface="+mj-ea"/>
              </a:rPr>
            </a:br>
            <a:r>
              <a:rPr lang="ko-KR" altLang="en-US" sz="6600" dirty="0">
                <a:latin typeface="+mj-ea"/>
              </a:rPr>
              <a:t>그 사랑 영원하리라</a:t>
            </a:r>
            <a:r>
              <a:rPr lang="en-US" altLang="ko-KR" sz="6600" dirty="0">
                <a:latin typeface="+mj-ea"/>
              </a:rPr>
              <a:t/>
            </a:r>
            <a:br>
              <a:rPr lang="en-US" altLang="ko-KR" sz="6600" dirty="0">
                <a:latin typeface="+mj-ea"/>
              </a:rPr>
            </a:br>
            <a:r>
              <a:rPr lang="en-US" altLang="ko-KR" sz="4000" dirty="0">
                <a:latin typeface="+mj-ea"/>
              </a:rPr>
              <a:t>With a mighty hand and outstretched arm</a:t>
            </a:r>
            <a:br>
              <a:rPr lang="en-US" altLang="ko-KR" sz="4000" dirty="0">
                <a:latin typeface="+mj-ea"/>
              </a:rPr>
            </a:br>
            <a:r>
              <a:rPr lang="en-US" altLang="ko-KR" sz="4000" dirty="0">
                <a:latin typeface="+mj-ea"/>
              </a:rPr>
              <a:t>His love endures forever</a:t>
            </a:r>
            <a:br>
              <a:rPr lang="en-US" altLang="ko-KR" sz="4000" dirty="0">
                <a:latin typeface="+mj-ea"/>
              </a:rPr>
            </a:br>
            <a:r>
              <a:rPr lang="en-US" altLang="ko-KR" sz="4000" dirty="0">
                <a:latin typeface="+mj-ea"/>
              </a:rPr>
              <a:t>For the life that’s been reborn</a:t>
            </a:r>
            <a:br>
              <a:rPr lang="en-US" altLang="ko-KR" sz="4000" dirty="0">
                <a:latin typeface="+mj-ea"/>
              </a:rPr>
            </a:br>
            <a:r>
              <a:rPr lang="en-US" altLang="ko-KR" sz="4000" dirty="0">
                <a:latin typeface="+mj-ea"/>
              </a:rPr>
              <a:t>His love endures forever</a:t>
            </a:r>
            <a:endParaRPr lang="ko-KR" altLang="en-US" sz="4000" dirty="0">
              <a:latin typeface="+mj-ea"/>
            </a:endParaRPr>
          </a:p>
        </p:txBody>
      </p:sp>
    </p:spTree>
    <p:extLst>
      <p:ext uri="{BB962C8B-B14F-4D97-AF65-F5344CB8AC3E}">
        <p14:creationId xmlns:p14="http://schemas.microsoft.com/office/powerpoint/2010/main" val="2497105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해 뜨는 데서 지는 데까지</a:t>
            </a:r>
            <a:br>
              <a:rPr lang="ko-KR" altLang="en-US" sz="6600" dirty="0">
                <a:latin typeface="+mj-ea"/>
              </a:rPr>
            </a:br>
            <a:r>
              <a:rPr lang="ko-KR" altLang="en-US" sz="6600" dirty="0">
                <a:latin typeface="+mj-ea"/>
              </a:rPr>
              <a:t>그 사랑 영원하리라</a:t>
            </a:r>
            <a:br>
              <a:rPr lang="ko-KR" altLang="en-US" sz="6600" dirty="0">
                <a:latin typeface="+mj-ea"/>
              </a:rPr>
            </a:br>
            <a:r>
              <a:rPr lang="ko-KR" altLang="en-US" sz="6600" dirty="0">
                <a:latin typeface="+mj-ea"/>
              </a:rPr>
              <a:t>주 은혜로 우리 걸어가리</a:t>
            </a:r>
            <a:br>
              <a:rPr lang="ko-KR" altLang="en-US" sz="6600" dirty="0">
                <a:latin typeface="+mj-ea"/>
              </a:rPr>
            </a:br>
            <a:r>
              <a:rPr lang="ko-KR" altLang="en-US" sz="6600" dirty="0">
                <a:latin typeface="+mj-ea"/>
              </a:rPr>
              <a:t>그 사랑 영원하리라</a:t>
            </a:r>
            <a:r>
              <a:rPr lang="en-US" altLang="ko-KR" sz="6600" dirty="0">
                <a:latin typeface="+mj-ea"/>
              </a:rPr>
              <a:t/>
            </a:r>
            <a:br>
              <a:rPr lang="en-US" altLang="ko-KR" sz="6600" dirty="0">
                <a:latin typeface="+mj-ea"/>
              </a:rPr>
            </a:br>
            <a:r>
              <a:rPr lang="en-US" altLang="ko-KR" sz="4000" dirty="0">
                <a:latin typeface="+mj-ea"/>
              </a:rPr>
              <a:t>From the rising to the setting sun</a:t>
            </a:r>
            <a:br>
              <a:rPr lang="en-US" altLang="ko-KR" sz="4000" dirty="0">
                <a:latin typeface="+mj-ea"/>
              </a:rPr>
            </a:br>
            <a:r>
              <a:rPr lang="en-US" altLang="ko-KR" sz="4000" dirty="0">
                <a:latin typeface="+mj-ea"/>
              </a:rPr>
              <a:t>His love endures forever</a:t>
            </a:r>
            <a:br>
              <a:rPr lang="en-US" altLang="ko-KR" sz="4000" dirty="0">
                <a:latin typeface="+mj-ea"/>
              </a:rPr>
            </a:br>
            <a:r>
              <a:rPr lang="en-US" altLang="ko-KR" sz="4000" dirty="0">
                <a:latin typeface="+mj-ea"/>
              </a:rPr>
              <a:t>By the grace of God we will carry on</a:t>
            </a:r>
            <a:br>
              <a:rPr lang="en-US" altLang="ko-KR" sz="4000" dirty="0">
                <a:latin typeface="+mj-ea"/>
              </a:rPr>
            </a:br>
            <a:r>
              <a:rPr lang="en-US" altLang="ko-KR" sz="4000" dirty="0">
                <a:latin typeface="+mj-ea"/>
              </a:rPr>
              <a:t>His love endures forever</a:t>
            </a:r>
            <a:endParaRPr lang="ko-KR" altLang="en-US" sz="4000" dirty="0">
              <a:latin typeface="+mj-ea"/>
            </a:endParaRPr>
          </a:p>
        </p:txBody>
      </p:sp>
    </p:spTree>
    <p:extLst>
      <p:ext uri="{BB962C8B-B14F-4D97-AF65-F5344CB8AC3E}">
        <p14:creationId xmlns:p14="http://schemas.microsoft.com/office/powerpoint/2010/main" val="32803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00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spc="-150" dirty="0">
                <a:latin typeface="+mj-ea"/>
              </a:rPr>
              <a:t>그 큰 일을 이루신 하나님께</a:t>
            </a:r>
            <a:br>
              <a:rPr lang="ko-KR" altLang="en-US" sz="6600" spc="-150" dirty="0">
                <a:latin typeface="+mj-ea"/>
              </a:rPr>
            </a:br>
            <a:r>
              <a:rPr lang="ko-KR" altLang="en-US" sz="6600" spc="-150" dirty="0">
                <a:latin typeface="+mj-ea"/>
              </a:rPr>
              <a:t>큰 영광과 존귀를 늘 </a:t>
            </a:r>
            <a:r>
              <a:rPr lang="ko-KR" altLang="en-US" sz="6600" spc="-150" dirty="0" err="1">
                <a:latin typeface="+mj-ea"/>
              </a:rPr>
              <a:t>돌리세</a:t>
            </a:r>
            <a:r>
              <a:rPr lang="en-US" altLang="ko-KR" sz="6600" spc="-150" dirty="0">
                <a:latin typeface="+mj-ea"/>
              </a:rPr>
              <a:t/>
            </a:r>
            <a:br>
              <a:rPr lang="en-US" altLang="ko-KR" sz="6600" spc="-150" dirty="0">
                <a:latin typeface="+mj-ea"/>
              </a:rPr>
            </a:br>
            <a:r>
              <a:rPr lang="ko-KR" altLang="en-US" sz="6600" spc="-150" dirty="0">
                <a:latin typeface="+mj-ea"/>
              </a:rPr>
              <a:t>독생자를 주셔서</a:t>
            </a:r>
            <a:r>
              <a:rPr lang="en-US" altLang="ko-KR" sz="6600" spc="-150" dirty="0">
                <a:latin typeface="+mj-ea"/>
              </a:rPr>
              <a:t> </a:t>
            </a:r>
            <a:r>
              <a:rPr lang="ko-KR" altLang="en-US" sz="6600" spc="-150" dirty="0">
                <a:latin typeface="+mj-ea"/>
              </a:rPr>
              <a:t>구하시니</a:t>
            </a:r>
            <a:br>
              <a:rPr lang="ko-KR" altLang="en-US" sz="6600" spc="-150" dirty="0">
                <a:latin typeface="+mj-ea"/>
              </a:rPr>
            </a:br>
            <a:r>
              <a:rPr lang="ko-KR" altLang="en-US" sz="6600" spc="-150" dirty="0">
                <a:latin typeface="+mj-ea"/>
              </a:rPr>
              <a:t>이 죄인들 생명 길 </a:t>
            </a:r>
            <a:r>
              <a:rPr lang="ko-KR" altLang="en-US" sz="6600" spc="-150" dirty="0" err="1">
                <a:latin typeface="+mj-ea"/>
              </a:rPr>
              <a:t>찾았도다</a:t>
            </a:r>
            <a:r>
              <a:rPr lang="en-US" altLang="ko-KR" sz="6600" dirty="0">
                <a:latin typeface="+mj-ea"/>
              </a:rPr>
              <a:t/>
            </a:r>
            <a:br>
              <a:rPr lang="en-US" altLang="ko-KR" sz="6600" dirty="0">
                <a:latin typeface="+mj-ea"/>
              </a:rPr>
            </a:br>
            <a:r>
              <a:rPr lang="en-US" altLang="ko-KR" sz="4000" spc="-150" dirty="0">
                <a:latin typeface="+mj-ea"/>
              </a:rPr>
              <a:t>To God be the glory great things He has done</a:t>
            </a:r>
            <a:br>
              <a:rPr lang="en-US" altLang="ko-KR" sz="4000" spc="-150" dirty="0">
                <a:latin typeface="+mj-ea"/>
              </a:rPr>
            </a:br>
            <a:r>
              <a:rPr lang="en-US" altLang="ko-KR" sz="4000" spc="-150" dirty="0">
                <a:latin typeface="+mj-ea"/>
              </a:rPr>
              <a:t>So loved He the world that He gave us His Son</a:t>
            </a:r>
            <a:r>
              <a:rPr lang="en-US" altLang="ko-KR" sz="4000" dirty="0">
                <a:latin typeface="+mj-ea"/>
              </a:rPr>
              <a:t/>
            </a:r>
            <a:br>
              <a:rPr lang="en-US" altLang="ko-KR" sz="4000" dirty="0">
                <a:latin typeface="+mj-ea"/>
              </a:rPr>
            </a:br>
            <a:r>
              <a:rPr lang="en-US" altLang="ko-KR" sz="4000" spc="-100" dirty="0">
                <a:latin typeface="+mj-ea"/>
              </a:rPr>
              <a:t>Who yielded His life an atonement for sin,</a:t>
            </a:r>
            <a:br>
              <a:rPr lang="en-US" altLang="ko-KR" sz="4000" spc="-100" dirty="0">
                <a:latin typeface="+mj-ea"/>
              </a:rPr>
            </a:br>
            <a:r>
              <a:rPr lang="en-US" altLang="ko-KR" sz="4000" spc="-100" dirty="0">
                <a:latin typeface="+mj-ea"/>
              </a:rPr>
              <a:t>And opened the life gate that all may go in.</a:t>
            </a:r>
            <a:endParaRPr lang="ko-KR" altLang="en-US" sz="4000" spc="-100" dirty="0">
              <a:latin typeface="+mj-ea"/>
            </a:endParaRPr>
          </a:p>
        </p:txBody>
      </p:sp>
    </p:spTree>
    <p:extLst>
      <p:ext uri="{BB962C8B-B14F-4D97-AF65-F5344CB8AC3E}">
        <p14:creationId xmlns:p14="http://schemas.microsoft.com/office/powerpoint/2010/main" val="1652174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주 찬양 주 찬양</a:t>
            </a:r>
            <a:r>
              <a:rPr lang="en-US" altLang="ko-KR" sz="6600" dirty="0">
                <a:latin typeface="+mj-ea"/>
              </a:rPr>
              <a:t/>
            </a:r>
            <a:br>
              <a:rPr lang="en-US" altLang="ko-KR" sz="6600" dirty="0">
                <a:latin typeface="+mj-ea"/>
              </a:rPr>
            </a:br>
            <a:r>
              <a:rPr lang="ko-KR" altLang="en-US" sz="6600" dirty="0">
                <a:latin typeface="+mj-ea"/>
              </a:rPr>
              <a:t>큰 소리로 찬양</a:t>
            </a:r>
            <a:br>
              <a:rPr lang="ko-KR" altLang="en-US" sz="6600" dirty="0">
                <a:latin typeface="+mj-ea"/>
              </a:rPr>
            </a:br>
            <a:r>
              <a:rPr lang="ko-KR" altLang="en-US" sz="6600" dirty="0">
                <a:latin typeface="+mj-ea"/>
              </a:rPr>
              <a:t>주 찬양 주 찬양</a:t>
            </a:r>
            <a:r>
              <a:rPr lang="en-US" altLang="ko-KR" sz="6600" dirty="0">
                <a:latin typeface="+mj-ea"/>
              </a:rPr>
              <a:t/>
            </a:r>
            <a:br>
              <a:rPr lang="en-US" altLang="ko-KR" sz="6600" dirty="0">
                <a:latin typeface="+mj-ea"/>
              </a:rPr>
            </a:br>
            <a:r>
              <a:rPr lang="ko-KR" altLang="en-US" sz="6600" dirty="0">
                <a:latin typeface="+mj-ea"/>
              </a:rPr>
              <a:t>기쁨으로 찬양</a:t>
            </a:r>
            <a:r>
              <a:rPr lang="en-US" altLang="ko-KR" sz="6600" dirty="0">
                <a:latin typeface="+mj-ea"/>
              </a:rPr>
              <a:t/>
            </a:r>
            <a:br>
              <a:rPr lang="en-US" altLang="ko-KR" sz="6600" dirty="0">
                <a:latin typeface="+mj-ea"/>
              </a:rPr>
            </a:br>
            <a:r>
              <a:rPr lang="en-US" altLang="ko-KR" sz="4000" dirty="0">
                <a:latin typeface="+mj-ea"/>
              </a:rPr>
              <a:t>Praise the Lord, praise the Lord,</a:t>
            </a:r>
            <a:br>
              <a:rPr lang="en-US" altLang="ko-KR" sz="4000" dirty="0">
                <a:latin typeface="+mj-ea"/>
              </a:rPr>
            </a:br>
            <a:r>
              <a:rPr lang="en-US" altLang="ko-KR" sz="4000" dirty="0">
                <a:latin typeface="+mj-ea"/>
              </a:rPr>
              <a:t>Let the earth hear His voice!</a:t>
            </a:r>
            <a:br>
              <a:rPr lang="en-US" altLang="ko-KR" sz="4000" dirty="0">
                <a:latin typeface="+mj-ea"/>
              </a:rPr>
            </a:br>
            <a:r>
              <a:rPr lang="en-US" altLang="ko-KR" sz="4000" dirty="0">
                <a:latin typeface="+mj-ea"/>
              </a:rPr>
              <a:t>Praise the Lord, praise the Lord,</a:t>
            </a:r>
            <a:br>
              <a:rPr lang="en-US" altLang="ko-KR" sz="4000" dirty="0">
                <a:latin typeface="+mj-ea"/>
              </a:rPr>
            </a:br>
            <a:r>
              <a:rPr lang="en-US" altLang="ko-KR" sz="4000" dirty="0">
                <a:latin typeface="+mj-ea"/>
              </a:rPr>
              <a:t>Let the people rejoice!</a:t>
            </a:r>
            <a:endParaRPr lang="ko-KR" altLang="en-US" sz="4000" dirty="0">
              <a:latin typeface="+mj-ea"/>
            </a:endParaRPr>
          </a:p>
        </p:txBody>
      </p:sp>
    </p:spTree>
    <p:extLst>
      <p:ext uri="{BB962C8B-B14F-4D97-AF65-F5344CB8AC3E}">
        <p14:creationId xmlns:p14="http://schemas.microsoft.com/office/powerpoint/2010/main" val="878752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1908000"/>
            <a:ext cx="12192000" cy="1440000"/>
          </a:xfrm>
        </p:spPr>
        <p:txBody>
          <a:bodyPr>
            <a:noAutofit/>
          </a:bodyPr>
          <a:lstStyle/>
          <a:p>
            <a:pPr eaLnBrk="1" hangingPunct="1">
              <a:defRPr/>
            </a:pPr>
            <a:r>
              <a:rPr lang="ko-KR" altLang="en-US" sz="6600" spc="-150" dirty="0">
                <a:latin typeface="+mj-ea"/>
              </a:rPr>
              <a:t>만 백성들 모여서</a:t>
            </a:r>
            <a:r>
              <a:rPr lang="en-US" altLang="ko-KR" sz="6600" spc="-150" dirty="0">
                <a:latin typeface="+mj-ea"/>
              </a:rPr>
              <a:t> </a:t>
            </a:r>
            <a:r>
              <a:rPr lang="ko-KR" altLang="en-US" sz="6600" spc="-150" dirty="0" err="1">
                <a:latin typeface="+mj-ea"/>
              </a:rPr>
              <a:t>찬양하세</a:t>
            </a:r>
            <a:r>
              <a:rPr lang="ko-KR" altLang="en-US" sz="6600" spc="-150" dirty="0">
                <a:latin typeface="+mj-ea"/>
              </a:rPr>
              <a:t/>
            </a:r>
            <a:br>
              <a:rPr lang="ko-KR" altLang="en-US" sz="6600" spc="-150" dirty="0">
                <a:latin typeface="+mj-ea"/>
              </a:rPr>
            </a:br>
            <a:r>
              <a:rPr lang="ko-KR" altLang="en-US" sz="6600" spc="-150" dirty="0">
                <a:latin typeface="+mj-ea"/>
              </a:rPr>
              <a:t>이 크신 일 이루신 하나님께</a:t>
            </a:r>
            <a:r>
              <a:rPr lang="en-US" altLang="ko-KR" sz="6600" dirty="0">
                <a:latin typeface="+mj-ea"/>
              </a:rPr>
              <a:t/>
            </a:r>
            <a:br>
              <a:rPr lang="en-US" altLang="ko-KR" sz="6600" dirty="0">
                <a:latin typeface="+mj-ea"/>
              </a:rPr>
            </a:br>
            <a:r>
              <a:rPr lang="en-US" altLang="ko-KR" sz="4000" spc="-50" dirty="0">
                <a:latin typeface="+mj-ea"/>
              </a:rPr>
              <a:t>O come to the Father, thro’ Jesus the Son,</a:t>
            </a:r>
            <a:br>
              <a:rPr lang="en-US" altLang="ko-KR" sz="4000" spc="-50" dirty="0">
                <a:latin typeface="+mj-ea"/>
              </a:rPr>
            </a:br>
            <a:r>
              <a:rPr lang="en-US" altLang="ko-KR" sz="4000" spc="-250" dirty="0">
                <a:latin typeface="+mj-ea"/>
              </a:rPr>
              <a:t>And give Him the glory great things He has done.</a:t>
            </a:r>
            <a:endParaRPr lang="ko-KR" altLang="en-US" sz="4000" spc="-250" dirty="0">
              <a:latin typeface="+mj-ea"/>
            </a:endParaRPr>
          </a:p>
        </p:txBody>
      </p:sp>
    </p:spTree>
    <p:extLst>
      <p:ext uri="{BB962C8B-B14F-4D97-AF65-F5344CB8AC3E}">
        <p14:creationId xmlns:p14="http://schemas.microsoft.com/office/powerpoint/2010/main" val="1095782831"/>
      </p:ext>
    </p:extLst>
  </p:cSld>
  <p:clrMapOvr>
    <a:masterClrMapping/>
  </p:clrMapOvr>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2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3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4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7.xml><?xml version="1.0" encoding="utf-8"?>
<a:theme xmlns:a="http://schemas.openxmlformats.org/drawingml/2006/main" name="5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6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9.xml><?xml version="1.0" encoding="utf-8"?>
<a:theme xmlns:a="http://schemas.openxmlformats.org/drawingml/2006/main" name="7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117</Words>
  <Application>Microsoft Office PowerPoint</Application>
  <PresentationFormat>와이드스크린</PresentationFormat>
  <Paragraphs>32</Paragraphs>
  <Slides>39</Slides>
  <Notes>26</Notes>
  <HiddenSlides>0</HiddenSlides>
  <MMClips>0</MMClips>
  <ScaleCrop>false</ScaleCrop>
  <HeadingPairs>
    <vt:vector size="6" baseType="variant">
      <vt:variant>
        <vt:lpstr>사용한 글꼴</vt:lpstr>
      </vt:variant>
      <vt:variant>
        <vt:i4>6</vt:i4>
      </vt:variant>
      <vt:variant>
        <vt:lpstr>테마</vt:lpstr>
      </vt:variant>
      <vt:variant>
        <vt:i4>10</vt:i4>
      </vt:variant>
      <vt:variant>
        <vt:lpstr>슬라이드 제목</vt:lpstr>
      </vt:variant>
      <vt:variant>
        <vt:i4>39</vt:i4>
      </vt:variant>
    </vt:vector>
  </HeadingPairs>
  <TitlesOfParts>
    <vt:vector size="55" baseType="lpstr">
      <vt:lpstr>맑은 고딕</vt:lpstr>
      <vt:lpstr>Arial</vt:lpstr>
      <vt:lpstr>Lucida Sans Unicode</vt:lpstr>
      <vt:lpstr>Verdana</vt:lpstr>
      <vt:lpstr>Wingdings 2</vt:lpstr>
      <vt:lpstr>Wingdings 3</vt:lpstr>
      <vt:lpstr>Office 테마</vt:lpstr>
      <vt:lpstr>광장</vt:lpstr>
      <vt:lpstr>1_광장</vt:lpstr>
      <vt:lpstr>2_광장</vt:lpstr>
      <vt:lpstr>3_광장</vt:lpstr>
      <vt:lpstr>4_광장</vt:lpstr>
      <vt:lpstr>5_광장</vt:lpstr>
      <vt:lpstr>6_광장</vt:lpstr>
      <vt:lpstr>7_광장</vt:lpstr>
      <vt:lpstr>8_광장</vt:lpstr>
      <vt:lpstr>왕 되신 주께 감사하세 그 사랑 영원하리라 모든 것 위에 뛰어나신 주 그 사랑 영원하리라 Give thanks to the Lord our God and King His love endures forever For He is good, He is above all things His love endures forever</vt:lpstr>
      <vt:lpstr>찬양 찬양 찬양 찬양 Sing praise Sing praise Sing praise Sing praise</vt:lpstr>
      <vt:lpstr>영원히 신실하신 능력의 하나님 영원히 함께하리 영원히 영원히 Forever God is faithful Forever God is strong Forever God is with us Forever Forever</vt:lpstr>
      <vt:lpstr>능력의 손과 펴신 팔로 그 사랑 영원하리라 거듭난 영혼들을 위하여 그 사랑 영원하리라 With a mighty hand and outstretched arm His love endures forever For the life that’s been reborn His love endures forever</vt:lpstr>
      <vt:lpstr>해 뜨는 데서 지는 데까지 그 사랑 영원하리라 주 은혜로 우리 걸어가리 그 사랑 영원하리라 From the rising to the setting sun His love endures forever By the grace of God we will carry on His love endures forever</vt:lpstr>
      <vt:lpstr>PowerPoint 프레젠테이션</vt:lpstr>
      <vt:lpstr>그 큰 일을 이루신 하나님께 큰 영광과 존귀를 늘 돌리세 독생자를 주셔서 구하시니 이 죄인들 생명 길 찾았도다 To God be the glory great things He has done So loved He the world that He gave us His Son Who yielded His life an atonement for sin, And opened the life gate that all may go in.</vt:lpstr>
      <vt:lpstr>주 찬양 주 찬양 큰 소리로 찬양 주 찬양 주 찬양 기쁨으로 찬양 Praise the Lord, praise the Lord, Let the earth hear His voice! Praise the Lord, praise the Lord, Let the people rejoice!</vt:lpstr>
      <vt:lpstr>만 백성들 모여서 찬양하세 이 크신 일 이루신 하나님께 O come to the Father, thro’ Jesus the Son, And give Him the glory great things He has done.</vt:lpstr>
      <vt:lpstr>보혈 흘려 그 백성 사셨으니 주 믿는 자 누구나 사함 받네 주 사랑이 널 용서하시리니 이 완전한 구원에 참예하라 O perfect redemption the purchase of blood To every believer the promise of God; The vilest offender who truly believes, That moment from Jesus a pardon receives.</vt:lpstr>
      <vt:lpstr>놀라워라 주께서 이루신 일 큰 영광과 존귀를 늘 돌리세 주 예수님 우리를 살리시니 이 즐거움 다 측량 못하리라 Great things He has taught us great things He has done And great our rejoicing through Jesus the Son But purer, and higher, and greater will be Our wonder our transport when Jesus we see</vt:lpstr>
      <vt:lpstr>PowerPoint 프레젠테이션</vt:lpstr>
      <vt:lpstr>거룩 하신 하나님 주께 감사 드리세 날 위해 이 땅에 오신 독생자 예수 Give thanks with a grateful heart Give thanks to the Holy One Give thanks because He’s given Jesus Christ His Son</vt:lpstr>
      <vt:lpstr>나의 맘과 뜻 다해 주를 사랑 합니다 날 위해 이 땅에 오신 독생자 예수 Give thanks with a grateful heart Give thanks to the Holy One Give thanks because He’s given Jesus Christ His Son</vt:lpstr>
      <vt:lpstr>내가 약할 때 강함 주고 가난할 때 우리를 부요케 하신 나의 주 감사 And now let the weak say “I’m strong” Let the poor say “I’m rich” Because of what the Lord has done for us, Give thanks</vt:lpstr>
      <vt:lpstr>PowerPoint 프레젠테이션</vt:lpstr>
      <vt:lpstr>문들아 머리 들어라 들릴 지어다 영원한 문들아 영광의 왕 들어가시도록 영광의 왕 들어가신다 Lift up your heads, O you gates be lifted up, you ancient doors, So that the king of glory may come in The king of glory comes in</vt:lpstr>
      <vt:lpstr>영광의 왕 뉘시뇨 강하고 능하신 주로다 전쟁에 능하신 주시라 다 찬양 위대하신 왕 Who is this king of glory? The Lord strong and mighty, The Lord mighty in battle, Let's sing praise the great king</vt:lpstr>
      <vt:lpstr>왕께 만세 왕께 만세 당신은 영광의 왕이라 다 찬양 위대하신 왕 Long live the King, Long live the King You are the king of glory, Let's sing praise the great king</vt:lpstr>
      <vt:lpstr>PowerPoint 프레젠테이션</vt:lpstr>
      <vt:lpstr>감사와 찬양 드리며 주 앞에 나아가세 크고 광대하신 주 이름 그의 성소에서 주를 찬양해 Enter His gates with thanksgiving Come into His courts with praise Enter His presence rejoicing Singing great and mighty is His name</vt:lpstr>
      <vt:lpstr>나팔 소리로 찬양하며 비파와 수금으로 호흡이 있는 모든 자마다 온 마음 다해 주를 높이세 Praise Him with the sound of the trumpet Praise Him with the tambourine and harp Let every creature in Heaven and earth Lift a sound of praise sing with all their heart</vt:lpstr>
      <vt:lpstr>주의 선하심 (주의 선하심) 인자하심이 (인자하심이) 주의 선하심과 인자하심이 영원하시도다 For the Lord is good (For the Lord is good) For the Lord is good (For the Lord is good) For the Lord is good And His mercy endures forever</vt:lpstr>
      <vt:lpstr>예수 하나님 독생자 만유의 창조주 모두가 주 앞에 나아가 큰소리 높여 주를 찬양해 Jesus the Son is exalted, Maker of everything Come now and bow down before Him Lift your hand in praise, raise your voice to sing</vt:lpstr>
      <vt:lpstr>PowerPoint 프레젠테이션</vt:lpstr>
      <vt:lpstr>예수 감사하리 주의 보혈 축복 속에 우린 자유를 노래해 Thank You, thank You for The blood that You shed Standing in Your blessing We sing these freedom songs</vt:lpstr>
      <vt:lpstr>예수 감사하리 주의 승리 승리 안에 우린 구원을 노래해 구원을 노래해 Thank You thank You for the battle You won Standing in Your victory We sing salvation songs We sing salvation's song</vt:lpstr>
      <vt:lpstr>새롭고 산 길이 되신 예수 길과 진리 생명 되셨네 우릴 주의 자녀 삼으셨네 자유를 노래할 때 You have opened a way to the father  Where before we could never have come Jesus count us as Yours now forever As we sing these freedom songs</vt:lpstr>
      <vt:lpstr>주 행한 일 찬양 주 행한 일 찬양 승리하시고 구속하신 주님 찬양해 We sing of all You've done We sing of all You've done We sing of all You've done for us Won for us, paid for us</vt:lpstr>
      <vt:lpstr>PowerPoint 프레젠테이션</vt:lpstr>
      <vt:lpstr>예수 열방의 소망 예수 우리의 위로자 주는 온 땅의 영원한 소망 Jesus, hope of the nations Jesus, comfort for who mourn You are the source of heaven’s hope on earth</vt:lpstr>
      <vt:lpstr>예수 어둠 속의 빛 예수 변함없는 진리 주는 온 땅의 빛이 되시네 Jesus, light in the darkness Jesus, truth in each circumstance You are the source of heaven’s light on earth</vt:lpstr>
      <vt:lpstr>우리 위해 죽으시고 다시 사신 생명의 주 In history, You lived and died You broke the chains You rose to life</vt:lpstr>
      <vt:lpstr>주님만이 소망이요 변함없는 반석이라 주님만이 온 세상을 비추시네 You are the Hope, living in us You are the Rock, in whom we trust You are the Light, Shining for all the world to see</vt:lpstr>
      <vt:lpstr>또 죽음에서 부활하신 우리 구주 평강의 왕 주를 믿는 모든 자의 소망 되신 주를 믿네 You rose from the dead, conquering fear Our Prince of Peace, drawing us near Jesus, our hope, living for all Who will receive Lord, we believe!</vt:lpstr>
      <vt:lpstr>PowerPoint 프레젠테이션</vt:lpstr>
      <vt:lpstr>우리 죄 위해 죽으신 주 십자가 그 사랑 감사하네 Thank You for the cross, the mighty cross That God Himself should die for such as us</vt:lpstr>
      <vt:lpstr>날마다 주의 형상대로 변화 되리라 십자가 우릴 새롭게 하리 And ev'ryday we're changed into Your Image more and more Yes, by the cross we've truly been transformed</vt:lpstr>
      <vt:lpstr>놀라운 사랑 찬양하리라 우리를 위해 생명 주셨네 놀라운 사랑 찬양하리라 십자가의 그 능력 (x2) We're so amazed, and we give You praise That You would save us at such a cost We're so amazed, and we give You praise For the power of the cross (x2)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왕 되신 주께 감사하세 그 사랑 영원하리라 모든 것 위에 뛰어나신 주 그 사랑 영원하리라 Give thanks to the Lord our God and King His love endures forever For He is good, He is above all things His love endures forever</dc:title>
  <dc:creator>USER</dc:creator>
  <cp:lastModifiedBy>USER</cp:lastModifiedBy>
  <cp:revision>3</cp:revision>
  <dcterms:created xsi:type="dcterms:W3CDTF">2021-06-27T02:06:03Z</dcterms:created>
  <dcterms:modified xsi:type="dcterms:W3CDTF">2021-06-27T02:08:02Z</dcterms:modified>
</cp:coreProperties>
</file>