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3" r:id="rId3"/>
    <p:sldMasterId id="2147483666" r:id="rId4"/>
    <p:sldMasterId id="2147483669" r:id="rId5"/>
  </p:sldMasterIdLst>
  <p:notesMasterIdLst>
    <p:notesMasterId r:id="rId3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884F7-8D0C-4683-9887-F32A1E0622DA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A63A3-FA8D-4E5D-BB64-BDB4DDBBE7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56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1A364BC-C01A-40E9-88A0-89537AC69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8805859-2667-4DC6-9E35-D103248F6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12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880649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4143408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2653214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758E1BAC-E2C0-1947-A5E5-E28FB0E1A4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D7ED3F03-B044-7E4C-819C-90CDABEE7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116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0D7A348-C57C-664D-8806-DE0D817AB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0C1F2ED0-DFEE-B54A-B343-C1135404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56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61447F34-50F9-0F47-B26C-BB3F6FCED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F81F10A4-37C9-5C4E-A259-A23751D53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115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105CFD89-3F28-8F49-9DA6-EAB64D0825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23940A8C-C021-9949-8729-E2C871A0D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234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29847511-AA6A-FE40-A8D9-6D8ECA8F28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8C0680EC-599F-AA4E-81B2-4CB25D8E1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148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90D7A348-C57C-664D-8806-DE0D817AB2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0C1F2ED0-DFEE-B54A-B343-C1135404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ko-KR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8057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C211C49-95F3-43D7-80B8-1F8386010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0AD4D9-EE47-4429-9D90-9A0106EC3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66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1A364BC-C01A-40E9-88A0-89537AC69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8805859-2667-4DC6-9E35-D103248F6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43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C211C49-95F3-43D7-80B8-1F8386010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0AD4D9-EE47-4429-9D90-9A0106EC3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9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1A364BC-C01A-40E9-88A0-89537AC69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8805859-2667-4DC6-9E35-D103248F6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75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C211C49-95F3-43D7-80B8-1F8386010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0AD4D9-EE47-4429-9D90-9A0106EC3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67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1A364BC-C01A-40E9-88A0-89537AC693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8805859-2667-4DC6-9E35-D103248F6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22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C211C49-95F3-43D7-80B8-1F83860102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0AD4D9-EE47-4429-9D90-9A0106EC3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78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  <p:extLst>
      <p:ext uri="{BB962C8B-B14F-4D97-AF65-F5344CB8AC3E}">
        <p14:creationId xmlns:p14="http://schemas.microsoft.com/office/powerpoint/2010/main" val="73236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677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9E148A6-A125-4B1A-BE9C-44DCAEAAE8E7}"/>
              </a:ext>
            </a:extLst>
          </p:cNvPr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181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4C17FB8-FC2E-4CA8-9778-6DBBFA6340CE}"/>
              </a:ext>
            </a:extLst>
          </p:cNvPr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906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6">
            <a:extLst>
              <a:ext uri="{FF2B5EF4-FFF2-40B4-BE49-F238E27FC236}">
                <a16:creationId xmlns:a16="http://schemas.microsoft.com/office/drawing/2014/main" id="{5058FEF7-8BE4-C146-A7E6-FB83F52B893B}"/>
              </a:ext>
            </a:extLst>
          </p:cNvPr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65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287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4664075"/>
            <a:ext cx="12199938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914400" y="1752604"/>
            <a:ext cx="10363200" cy="1829761"/>
          </a:xfrm>
        </p:spPr>
        <p:txBody>
          <a:bodyPr anchor="b"/>
          <a:lstStyle>
            <a:lvl1pPr algn="ctr">
              <a:defRPr sz="3600" b="1">
                <a:solidFill>
                  <a:schemeClr val="tx1"/>
                </a:solidFill>
                <a:effectLst/>
              </a:defRPr>
            </a:lvl1pPr>
            <a:extLst/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48006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  <a:extLst/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40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167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2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4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5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20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5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21E7C-1035-42E6-AB24-6E7E7D996418}" type="datetimeFigureOut">
              <a:rPr lang="ko-KR" altLang="en-US" smtClean="0"/>
              <a:t>2021-04-18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A447F-2523-43BC-B438-9AEACF575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A82A2886-4C4F-48CF-AAF4-02E1B9E39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BADC51D5-33E3-4278-91F4-6CF615BF0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FF2CEAA5-A275-4AB3-B2F4-2BFB9D7C8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6A697377-755C-4D04-ADF6-AD31D58AF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881A93-8286-4EDB-ACF2-FEE53E87B026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77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8F4BF004-0753-41A7-92AD-FA280064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1D40F978-72A1-4623-8BD0-C56894832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0EE401B2-E37F-4CBB-8C80-2DA0E0BD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DD0D0849-EFC8-4E73-BC34-51214C90E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2352A6-07F6-4FD3-8288-1B80D9E4CE3C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087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>
            <a:extLst>
              <a:ext uri="{FF2B5EF4-FFF2-40B4-BE49-F238E27FC236}">
                <a16:creationId xmlns:a16="http://schemas.microsoft.com/office/drawing/2014/main" id="{6BB7FEF6-0BA0-F348-8BB5-A52B7984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27" name="텍스트 개체 틀 29">
            <a:extLst>
              <a:ext uri="{FF2B5EF4-FFF2-40B4-BE49-F238E27FC236}">
                <a16:creationId xmlns:a16="http://schemas.microsoft.com/office/drawing/2014/main" id="{3C66F080-ED61-894B-ABFC-0BF010C8E7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B8637CE0-5D01-1444-83E3-910ED0E91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>
            <a:extLst>
              <a:ext uri="{FF2B5EF4-FFF2-40B4-BE49-F238E27FC236}">
                <a16:creationId xmlns:a16="http://schemas.microsoft.com/office/drawing/2014/main" id="{DB4247B5-44C4-B844-A675-805FC5046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7FCBC7EF-F1D4-EC48-BD5F-0537E945F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700">
                <a:latin typeface="Lucida Sans Unicode" panose="020B0602030504020204" pitchFamily="34" charset="0"/>
                <a:ea typeface="맑은 고딕" panose="020B0503020000020004" pitchFamily="34" charset="-127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F830A2-5FDC-6640-B823-27B2B0CCCA00}" type="slidenum"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anose="020B0602030504020204" pitchFamily="34" charset="0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 panose="020B0602030504020204" pitchFamily="34" charset="0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97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itchFamily="2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itchFamily="2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027" name="텍스트 개체 틀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8970963" y="6408738"/>
            <a:ext cx="255905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5840413" y="6408738"/>
            <a:ext cx="31337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11530013" y="6408738"/>
            <a:ext cx="48895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75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E46FA1-5178-4895-8212-425598513551}" type="slidenum">
              <a:rPr kumimoji="0" lang="en-US" altLang="ko-KR" sz="7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 Unicode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71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Lucida Sans Unicode" pitchFamily="34" charset="0"/>
          <a:ea typeface="맑은 고딕" pitchFamily="50" charset="-127"/>
        </a:defRPr>
      </a:lvl5pPr>
      <a:lvl6pPr marL="3429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6pPr>
      <a:lvl7pPr marL="6858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7pPr>
      <a:lvl8pPr marL="10287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8pPr>
      <a:lvl9pPr marL="1371600" algn="l" rtl="0" eaLnBrk="1" fontAlgn="base" latinLnBrk="1" hangingPunct="1">
        <a:spcBef>
          <a:spcPct val="0"/>
        </a:spcBef>
        <a:spcAft>
          <a:spcPct val="0"/>
        </a:spcAft>
        <a:defRPr sz="3075" b="1">
          <a:solidFill>
            <a:schemeClr val="tx2"/>
          </a:solidFill>
          <a:latin typeface="Lucida Sans Unicode" pitchFamily="34" charset="0"/>
          <a:ea typeface="맑은 고딕" pitchFamily="50" charset="-127"/>
        </a:defRPr>
      </a:lvl9pPr>
      <a:extLst/>
    </p:titleStyle>
    <p:bodyStyle>
      <a:lvl1pPr marL="273050" indent="-190500" algn="ctr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65138" indent="-171450" algn="ctr" rtl="0" eaLnBrk="0" fontAlgn="base" latinLnBrk="1" hangingPunct="0">
        <a:spcBef>
          <a:spcPts val="2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17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ctr" rtl="0" eaLnBrk="0" fontAlgn="base" latinLnBrk="1" hangingPunct="0">
        <a:spcBef>
          <a:spcPts val="263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5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714500" indent="-171450" algn="l" rtl="0" eaLnBrk="1" latinLnBrk="1" hangingPunct="1">
        <a:spcBef>
          <a:spcPts val="263"/>
        </a:spcBef>
        <a:buClr>
          <a:schemeClr val="accent3"/>
        </a:buClr>
        <a:buFont typeface="Wingdings 2"/>
        <a:buChar char=""/>
        <a:defRPr kumimoji="0" sz="12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ko-KR" altLang="en-US" sz="6600" dirty="0">
                <a:latin typeface="+mj-ea"/>
              </a:rPr>
              <a:t>만세 반석 열리니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내가 들어갑니다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창에 허리 상하여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물과 피를 흘린 것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Rock of Ages, cleft for me,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Let me hide myself in Thee;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Let the water and the blood,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spc="-70" dirty="0">
                <a:latin typeface="+mj-ea"/>
              </a:rPr>
              <a:t>From Thy wounded side which flowed,</a:t>
            </a:r>
            <a:endParaRPr lang="ko-KR" altLang="en-US" sz="4000" spc="-7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5518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할렐루야 </a:t>
            </a:r>
            <a:r>
              <a:rPr lang="ko-KR" altLang="en-US" sz="6600" dirty="0" err="1">
                <a:latin typeface="+mj-ea"/>
              </a:rPr>
              <a:t>찬양하세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모든 죄 사함 받고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주 예수와 동행하니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그 어디나 하늘나라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 hallelujah, yes, 'tis Heav'n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 err="1">
                <a:latin typeface="+mj-ea"/>
              </a:rPr>
              <a:t>'Tis</a:t>
            </a:r>
            <a:r>
              <a:rPr lang="en-US" altLang="ko-KR" sz="4000" dirty="0">
                <a:latin typeface="+mj-ea"/>
              </a:rPr>
              <a:t> Heav'n to know my sins </a:t>
            </a:r>
            <a:r>
              <a:rPr lang="en-US" altLang="ko-KR" sz="4000" dirty="0" err="1">
                <a:latin typeface="+mj-ea"/>
              </a:rPr>
              <a:t>forgiv'n</a:t>
            </a:r>
            <a:r>
              <a:rPr lang="en-US" altLang="ko-KR" sz="4000" dirty="0">
                <a:latin typeface="+mj-ea"/>
              </a:rPr>
              <a:t/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On land or sea, what matters where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 err="1">
                <a:latin typeface="+mj-ea"/>
              </a:rPr>
              <a:t>Where</a:t>
            </a:r>
            <a:r>
              <a:rPr lang="en-US" altLang="ko-KR" sz="4000" dirty="0">
                <a:latin typeface="+mj-ea"/>
              </a:rPr>
              <a:t> Jesus is, 'tis Heaven there.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60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주의 얼굴 뵙기 전에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멀리 뵈던 하늘나라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맘 속에 이뤄지니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날로 </a:t>
            </a:r>
            <a:r>
              <a:rPr lang="ko-KR" altLang="en-US" sz="6600" dirty="0" err="1">
                <a:latin typeface="+mj-ea"/>
              </a:rPr>
              <a:t>날로</a:t>
            </a:r>
            <a:r>
              <a:rPr lang="ko-KR" altLang="en-US" sz="6600" dirty="0">
                <a:latin typeface="+mj-ea"/>
              </a:rPr>
              <a:t> </a:t>
            </a:r>
            <a:r>
              <a:rPr lang="ko-KR" altLang="en-US" sz="6600" dirty="0" err="1">
                <a:latin typeface="+mj-ea"/>
              </a:rPr>
              <a:t>가깝도다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Once Heaven seemed a far-off place,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Till Jesus showed His smiling face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Now it's begun within my soul,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 err="1">
                <a:latin typeface="+mj-ea"/>
              </a:rPr>
              <a:t>'Twill</a:t>
            </a:r>
            <a:r>
              <a:rPr lang="en-US" altLang="ko-KR" sz="4000" dirty="0">
                <a:latin typeface="+mj-ea"/>
              </a:rPr>
              <a:t> last while endless ages roll.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202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높은 산이 거친 들이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초막이나 궁궐이나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 주 예수 모신 곳이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그 어디나 하늘나라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What matters where on earth we dwell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On mountain top or in the dell,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In cottage or a mansion fair,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Where Jesus is 'tis Heaven there.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848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E154C7F-1ABD-0D48-A308-E14A5C827DC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나는 보네 갈보리 언덕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날 위해 죽으신 예수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그의 상처 그 손과 발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나무</a:t>
            </a:r>
            <a:r>
              <a:rPr lang="en-US" altLang="ko-KR" sz="6600" dirty="0">
                <a:latin typeface="+mj-ea"/>
              </a:rPr>
              <a:t> </a:t>
            </a:r>
            <a:r>
              <a:rPr lang="ko-KR" altLang="en-US" sz="6600" dirty="0">
                <a:latin typeface="+mj-ea"/>
              </a:rPr>
              <a:t>위에 달리신 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 cast my mind to Calvary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Where Jesus bled and died for me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I see His wounds, His hands, His feet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My Savior on that cursed tree</a:t>
            </a:r>
            <a:endParaRPr lang="ko-KR" altLang="en-US" sz="4000" spc="-15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2063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3C02B80-EF74-0E4C-A1AC-F1D2BBA22E3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오 찬양해</a:t>
            </a:r>
            <a:r>
              <a:rPr lang="en-US" altLang="ko-KR" sz="6600" dirty="0">
                <a:latin typeface="+mj-ea"/>
              </a:rPr>
              <a:t> </a:t>
            </a:r>
            <a:r>
              <a:rPr lang="ko-KR" altLang="en-US" sz="6600" dirty="0">
                <a:latin typeface="+mj-ea"/>
              </a:rPr>
              <a:t>높으신 이름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나의 주 나의 하나님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영원토록 주의 노래를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나는 </a:t>
            </a:r>
            <a:r>
              <a:rPr lang="ko-KR" altLang="en-US" sz="6600" dirty="0" err="1">
                <a:latin typeface="+mj-ea"/>
              </a:rPr>
              <a:t>찬양하리라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 praise the name of the Lord our God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 praise His name forever more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For endless days we will sing Your praise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Oh Lord, oh Lord our God</a:t>
            </a:r>
            <a:endParaRPr lang="ko-KR" altLang="en-US" sz="4000" spc="-15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84845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65351AA-7D4F-7F4F-B622-E6A26889934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물과 피로 덮인 그 몸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요셉의 무덤에 뉘여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무거운 돌 그 문 막았네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홀로 계신 주 메시야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His body bound and drenched in tears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They laid Him down in Joseph’s tomb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 entrance sealed by heavy stone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Messiah still and all alone</a:t>
            </a:r>
            <a:endParaRPr lang="ko-KR" altLang="en-US" sz="4000" spc="-15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3606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D544C28-237B-8741-8D9D-38C14383E7F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안식 후 첫 날 새벽에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하나님 아들 다시 사셨네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사망 권세 무릎 꿇고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천군 천사 주 높이네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Then on the third at break of dawn,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 Son of heaven rose again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 trampled death where is your sting?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 angels roar for Christ the King</a:t>
            </a:r>
            <a:endParaRPr lang="ko-KR" altLang="en-US" sz="4000" spc="-15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812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C5EF57B-8CE8-8E42-A06A-7F96268B2A3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다시 오실 주 메시야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어둠을 뚫고 오시네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공중에서 주 </a:t>
            </a:r>
            <a:r>
              <a:rPr lang="ko-KR" altLang="en-US" sz="6600" dirty="0" err="1">
                <a:latin typeface="+mj-ea"/>
              </a:rPr>
              <a:t>뵈올</a:t>
            </a:r>
            <a:r>
              <a:rPr lang="ko-KR" altLang="en-US" sz="6600" dirty="0">
                <a:latin typeface="+mj-ea"/>
              </a:rPr>
              <a:t> 때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나의 눈이 주 얼굴 보리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He shall return in robes of white,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The blazing Son shall pierce the night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And I will rise among the saints,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My gaze transfixed on Jesus’ face</a:t>
            </a:r>
            <a:endParaRPr lang="ko-KR" altLang="en-US" sz="4000" spc="-15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4528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3C02B80-EF74-0E4C-A1AC-F1D2BBA22E3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오 찬양해</a:t>
            </a:r>
            <a:r>
              <a:rPr lang="en-US" altLang="ko-KR" sz="6600" dirty="0">
                <a:latin typeface="+mj-ea"/>
              </a:rPr>
              <a:t> </a:t>
            </a:r>
            <a:r>
              <a:rPr lang="ko-KR" altLang="en-US" sz="6600" smtClean="0">
                <a:latin typeface="+mj-ea"/>
              </a:rPr>
              <a:t>부활하신 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나의 주 나의 하나님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영원토록 주의 노래를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나는 </a:t>
            </a:r>
            <a:r>
              <a:rPr lang="ko-KR" altLang="en-US" sz="6600" dirty="0" err="1">
                <a:latin typeface="+mj-ea"/>
              </a:rPr>
              <a:t>찬양하리라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 praise the name of the Lord our God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 praise His name forever more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For endless days we will sing Your praise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Oh Lord, oh Lord our God</a:t>
            </a:r>
            <a:endParaRPr lang="ko-KR" altLang="en-US" sz="4000" spc="-15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629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56" y="3074782"/>
            <a:ext cx="12190844" cy="1002290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spc="-150" dirty="0" smtClean="0">
                <a:latin typeface="+mj-ea"/>
              </a:rPr>
              <a:t>수많은 무리들</a:t>
            </a:r>
            <a:r>
              <a:rPr lang="en-US" altLang="ko-KR" sz="6600" spc="-150" dirty="0">
                <a:latin typeface="+mj-ea"/>
              </a:rPr>
              <a:t> </a:t>
            </a:r>
            <a:r>
              <a:rPr lang="ko-KR" altLang="en-US" sz="6600" spc="-150" dirty="0" smtClean="0">
                <a:latin typeface="+mj-ea"/>
              </a:rPr>
              <a:t>줄지어</a:t>
            </a:r>
            <a:r>
              <a:rPr lang="en-US" altLang="ko-KR" sz="6600" spc="-150" dirty="0">
                <a:latin typeface="+mj-ea"/>
              </a:rPr>
              <a:t/>
            </a:r>
            <a:br>
              <a:rPr lang="en-US" altLang="ko-KR" sz="6600" spc="-150" dirty="0">
                <a:latin typeface="+mj-ea"/>
              </a:rPr>
            </a:br>
            <a:r>
              <a:rPr lang="ko-KR" altLang="en-US" sz="6600" spc="-150" dirty="0">
                <a:latin typeface="+mj-ea"/>
              </a:rPr>
              <a:t>그분을 보기 </a:t>
            </a:r>
            <a:r>
              <a:rPr lang="ko-KR" altLang="en-US" sz="6600" spc="-150" dirty="0" smtClean="0">
                <a:latin typeface="+mj-ea"/>
              </a:rPr>
              <a:t>위해 따르네</a:t>
            </a:r>
            <a:r>
              <a:rPr lang="en-US" altLang="ko-KR" sz="6600" spc="-150" dirty="0" smtClean="0">
                <a:latin typeface="+mj-ea"/>
              </a:rPr>
              <a:t/>
            </a:r>
            <a:br>
              <a:rPr lang="en-US" altLang="ko-KR" sz="6600" spc="-150" dirty="0" smtClean="0">
                <a:latin typeface="+mj-ea"/>
              </a:rPr>
            </a:br>
            <a:r>
              <a:rPr lang="ko-KR" altLang="en-US" sz="6600" spc="-150" dirty="0">
                <a:latin typeface="+mj-ea"/>
              </a:rPr>
              <a:t>평범한 목수이신</a:t>
            </a:r>
            <a:r>
              <a:rPr lang="en-US" altLang="ko-KR" sz="6600" spc="-150" dirty="0">
                <a:latin typeface="+mj-ea"/>
              </a:rPr>
              <a:t> </a:t>
            </a:r>
            <a:r>
              <a:rPr lang="ko-KR" altLang="en-US" sz="6600" spc="-150" dirty="0">
                <a:latin typeface="+mj-ea"/>
              </a:rPr>
              <a:t>그 분 앞에</a:t>
            </a:r>
            <a:r>
              <a:rPr lang="en-US" altLang="ko-KR" sz="6600" spc="-150" dirty="0">
                <a:latin typeface="+mj-ea"/>
              </a:rPr>
              <a:t/>
            </a:r>
            <a:br>
              <a:rPr lang="en-US" altLang="ko-KR" sz="6600" spc="-150" dirty="0">
                <a:latin typeface="+mj-ea"/>
              </a:rPr>
            </a:br>
            <a:r>
              <a:rPr lang="ko-KR" altLang="en-US" sz="6600" spc="-150" dirty="0">
                <a:latin typeface="+mj-ea"/>
              </a:rPr>
              <a:t>모든 무릎이 꿇어 </a:t>
            </a:r>
            <a:r>
              <a:rPr lang="ko-KR" altLang="en-US" sz="6600" spc="-150" dirty="0" smtClean="0">
                <a:latin typeface="+mj-ea"/>
              </a:rPr>
              <a:t>경배하네</a:t>
            </a:r>
            <a:r>
              <a:rPr lang="en-US" altLang="ko-KR" sz="6600" spc="-150" dirty="0" smtClean="0">
                <a:latin typeface="+mj-ea"/>
              </a:rPr>
              <a:t/>
            </a:r>
            <a:br>
              <a:rPr lang="en-US" altLang="ko-KR" sz="6600" spc="-15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Peoples from all nations come to see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Wait in lines to see Him Lord our God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>
                <a:latin typeface="+mj-ea"/>
              </a:rPr>
              <a:t>To Him a mere carpenter before the King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All the knees fall down to worship Him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250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908000"/>
            <a:ext cx="12192000" cy="1440000"/>
          </a:xfr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ko-KR" altLang="en-US" sz="6600" dirty="0">
                <a:latin typeface="+mj-ea"/>
              </a:rPr>
              <a:t>내게 효험 되어서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정결하게 하소서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Be of sin the double cure,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Cleanse me from its guilt and power.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842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254473"/>
            <a:ext cx="12192000" cy="1102519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모든 </a:t>
            </a:r>
            <a:r>
              <a:rPr lang="ko-KR" altLang="en-US" sz="6600" dirty="0" smtClean="0">
                <a:latin typeface="+mj-ea"/>
              </a:rPr>
              <a:t>문제들</a:t>
            </a:r>
            <a:r>
              <a:rPr lang="en-US" altLang="ko-KR" sz="6600" dirty="0">
                <a:latin typeface="+mj-ea"/>
              </a:rPr>
              <a:t> </a:t>
            </a:r>
            <a:r>
              <a:rPr lang="ko-KR" altLang="en-US" sz="6600" dirty="0" smtClean="0">
                <a:latin typeface="+mj-ea"/>
              </a:rPr>
              <a:t>하나하나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죽음까지도</a:t>
            </a:r>
            <a:r>
              <a:rPr lang="en-US" altLang="ko-KR" sz="6600" dirty="0">
                <a:latin typeface="+mj-ea"/>
              </a:rPr>
              <a:t> </a:t>
            </a:r>
            <a:r>
              <a:rPr lang="ko-KR" altLang="en-US" sz="6600" dirty="0" smtClean="0">
                <a:latin typeface="+mj-ea"/>
              </a:rPr>
              <a:t>힘을 잃고</a:t>
            </a:r>
            <a:r>
              <a:rPr lang="en-US" altLang="ko-KR" sz="6000" dirty="0" smtClean="0">
                <a:latin typeface="+mj-ea"/>
              </a:rPr>
              <a:t/>
            </a:r>
            <a:br>
              <a:rPr lang="en-US" altLang="ko-KR" sz="6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Each and every problem that we face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even the death has lost all its powers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665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17" y="2636912"/>
            <a:ext cx="12149366" cy="1102519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 smtClean="0">
                <a:latin typeface="+mj-ea"/>
              </a:rPr>
              <a:t>생명의 근원 되신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예수 </a:t>
            </a:r>
            <a:r>
              <a:rPr lang="ko-KR" altLang="en-US" sz="6600" dirty="0">
                <a:latin typeface="+mj-ea"/>
              </a:rPr>
              <a:t>이름 앞에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모든 </a:t>
            </a:r>
            <a:r>
              <a:rPr lang="ko-KR" altLang="en-US" sz="6600" dirty="0" smtClean="0">
                <a:latin typeface="+mj-ea"/>
              </a:rPr>
              <a:t>권세들 굴복하네</a:t>
            </a:r>
            <a:r>
              <a:rPr lang="en-US" altLang="ko-KR" sz="6000" dirty="0" smtClean="0">
                <a:latin typeface="+mj-ea"/>
              </a:rPr>
              <a:t/>
            </a:r>
            <a:br>
              <a:rPr lang="en-US" altLang="ko-KR" sz="6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All kings and rulers bow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down to Him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To Jesus the fountain of Life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1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17" y="2996952"/>
            <a:ext cx="12149366" cy="1102519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예수 이름 </a:t>
            </a:r>
            <a:r>
              <a:rPr lang="ko-KR" altLang="en-US" sz="6600" dirty="0" smtClean="0">
                <a:latin typeface="+mj-ea"/>
              </a:rPr>
              <a:t>높이세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능력의 </a:t>
            </a:r>
            <a:r>
              <a:rPr lang="ko-KR" altLang="en-US" sz="6600" dirty="0">
                <a:latin typeface="+mj-ea"/>
              </a:rPr>
              <a:t>그 이름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예수 이름 </a:t>
            </a:r>
            <a:r>
              <a:rPr lang="ko-KR" altLang="en-US" sz="6600" dirty="0" smtClean="0">
                <a:latin typeface="+mj-ea"/>
              </a:rPr>
              <a:t>높이세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구원의 </a:t>
            </a:r>
            <a:r>
              <a:rPr lang="ko-KR" altLang="en-US" sz="6600" dirty="0">
                <a:latin typeface="+mj-ea"/>
              </a:rPr>
              <a:t>그 </a:t>
            </a:r>
            <a:r>
              <a:rPr lang="ko-KR" altLang="en-US" sz="6600" dirty="0" smtClean="0">
                <a:latin typeface="+mj-ea"/>
              </a:rPr>
              <a:t>이름</a:t>
            </a:r>
            <a:r>
              <a:rPr lang="en-US" altLang="ko-KR" sz="6000" dirty="0" smtClean="0">
                <a:latin typeface="+mj-ea"/>
              </a:rPr>
              <a:t/>
            </a:r>
            <a:br>
              <a:rPr lang="en-US" altLang="ko-KR" sz="6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All praises be to Jesus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The mighty Name it is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All praises be to Jesus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The Name that saves us all</a:t>
            </a:r>
            <a:endParaRPr lang="ko-KR" altLang="en-US" sz="5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410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17" y="2996952"/>
            <a:ext cx="12149366" cy="1102519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 smtClean="0">
                <a:latin typeface="+mj-ea"/>
              </a:rPr>
              <a:t>예수 </a:t>
            </a:r>
            <a:r>
              <a:rPr lang="ko-KR" altLang="en-US" sz="6600" dirty="0">
                <a:latin typeface="+mj-ea"/>
              </a:rPr>
              <a:t>이름을 부르는 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예수 이름을 믿는 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예수 이름 앞에 나오는 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복이 </a:t>
            </a:r>
            <a:r>
              <a:rPr lang="ko-KR" altLang="en-US" sz="6600" dirty="0" smtClean="0">
                <a:latin typeface="+mj-ea"/>
              </a:rPr>
              <a:t>있도다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Those who call on the Name of Jesus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Those who trust in the Name of Jesus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Those who come out to Name of Jesus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How blessed You are</a:t>
            </a:r>
            <a:endParaRPr lang="ko-KR" altLang="en-US" sz="44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858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17" y="2996952"/>
            <a:ext cx="12149366" cy="1102519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나의 </a:t>
            </a:r>
            <a:r>
              <a:rPr lang="ko-KR" altLang="en-US" sz="6600" dirty="0" smtClean="0">
                <a:latin typeface="+mj-ea"/>
              </a:rPr>
              <a:t>계획이</a:t>
            </a:r>
            <a:r>
              <a:rPr lang="en-US" altLang="ko-KR" sz="6600" dirty="0">
                <a:latin typeface="+mj-ea"/>
              </a:rPr>
              <a:t> </a:t>
            </a:r>
            <a:r>
              <a:rPr lang="ko-KR" altLang="en-US" sz="6600" dirty="0" smtClean="0">
                <a:latin typeface="+mj-ea"/>
              </a:rPr>
              <a:t>실패하고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나의 </a:t>
            </a:r>
            <a:r>
              <a:rPr lang="ko-KR" altLang="en-US" sz="6600" dirty="0" smtClean="0">
                <a:latin typeface="+mj-ea"/>
              </a:rPr>
              <a:t>소망이 끊어질 때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삶의 </a:t>
            </a:r>
            <a:r>
              <a:rPr lang="ko-KR" altLang="en-US" sz="6600" spc="-300" dirty="0" err="1">
                <a:latin typeface="+mj-ea"/>
              </a:rPr>
              <a:t>주관자</a:t>
            </a:r>
            <a:r>
              <a:rPr lang="ko-KR" altLang="en-US" sz="6600" spc="-300" dirty="0">
                <a:latin typeface="+mj-ea"/>
              </a:rPr>
              <a:t> 되신</a:t>
            </a:r>
            <a:r>
              <a:rPr lang="en-US" altLang="ko-KR" sz="6600" spc="-300" dirty="0">
                <a:latin typeface="+mj-ea"/>
              </a:rPr>
              <a:t> </a:t>
            </a:r>
            <a:r>
              <a:rPr lang="ko-KR" altLang="en-US" sz="6600" spc="-300" dirty="0">
                <a:latin typeface="+mj-ea"/>
              </a:rPr>
              <a:t>그 분 앞에</a:t>
            </a:r>
            <a:r>
              <a:rPr lang="en-US" altLang="ko-KR" sz="6600" spc="-300" dirty="0">
                <a:latin typeface="+mj-ea"/>
              </a:rPr>
              <a:t/>
            </a:r>
            <a:br>
              <a:rPr lang="en-US" altLang="ko-KR" sz="6600" spc="-300" dirty="0">
                <a:latin typeface="+mj-ea"/>
              </a:rPr>
            </a:br>
            <a:r>
              <a:rPr lang="ko-KR" altLang="en-US" sz="6600" spc="-300" dirty="0">
                <a:latin typeface="+mj-ea"/>
              </a:rPr>
              <a:t>나의 무릎을 꿇어 </a:t>
            </a:r>
            <a:r>
              <a:rPr lang="ko-KR" altLang="en-US" sz="6600" spc="-300" dirty="0" smtClean="0">
                <a:latin typeface="+mj-ea"/>
              </a:rPr>
              <a:t>경배하네</a:t>
            </a:r>
            <a:r>
              <a:rPr lang="en-US" altLang="ko-KR" sz="6600" spc="-300" dirty="0">
                <a:latin typeface="+mj-ea"/>
              </a:rPr>
              <a:t/>
            </a:r>
            <a:br>
              <a:rPr lang="en-US" altLang="ko-KR" sz="6600" spc="-300" dirty="0">
                <a:latin typeface="+mj-ea"/>
              </a:rPr>
            </a:br>
            <a:r>
              <a:rPr lang="en-US" altLang="ko-KR" sz="4000" spc="-100" dirty="0" smtClean="0">
                <a:latin typeface="+mj-ea"/>
              </a:rPr>
              <a:t>When my plans fail in front of my own eyes</a:t>
            </a:r>
            <a:br>
              <a:rPr lang="en-US" altLang="ko-KR" sz="4000" spc="-1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When all my hope seems to disappear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spc="-150" dirty="0">
                <a:latin typeface="+mj-ea"/>
              </a:rPr>
              <a:t>I kneel down before Him the Author of my Life</a:t>
            </a:r>
            <a:br>
              <a:rPr lang="en-US" altLang="ko-KR" sz="4000" spc="-150" dirty="0">
                <a:latin typeface="+mj-ea"/>
              </a:rPr>
            </a:br>
            <a:r>
              <a:rPr lang="en-US" altLang="ko-KR" sz="4000" dirty="0">
                <a:latin typeface="+mj-ea"/>
              </a:rPr>
              <a:t>To worship Him and give Him glory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8839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17" y="2204864"/>
            <a:ext cx="12149366" cy="1102519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나의 삶을 그 </a:t>
            </a:r>
            <a:r>
              <a:rPr lang="ko-KR" altLang="en-US" sz="6600" dirty="0" smtClean="0">
                <a:latin typeface="+mj-ea"/>
              </a:rPr>
              <a:t>분께 맡길 </a:t>
            </a:r>
            <a:r>
              <a:rPr lang="ko-KR" altLang="en-US" sz="6600" dirty="0">
                <a:latin typeface="+mj-ea"/>
              </a:rPr>
              <a:t>때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비로소 나의 </a:t>
            </a:r>
            <a:r>
              <a:rPr lang="ko-KR" altLang="en-US" sz="6600" dirty="0" smtClean="0">
                <a:latin typeface="+mj-ea"/>
              </a:rPr>
              <a:t>마음 평안해</a:t>
            </a:r>
            <a:r>
              <a:rPr lang="en-US" altLang="ko-KR" sz="5400" dirty="0" smtClean="0">
                <a:latin typeface="+mj-ea"/>
              </a:rPr>
              <a:t/>
            </a:r>
            <a:br>
              <a:rPr lang="en-US" altLang="ko-KR" sz="54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When I offer my life to Him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There I find true peace in my heart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175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17" y="2636912"/>
            <a:ext cx="12149366" cy="1102519"/>
          </a:xfrm>
        </p:spPr>
        <p:txBody>
          <a:bodyPr anchor="ctr">
            <a:noAutofit/>
          </a:bodyPr>
          <a:lstStyle/>
          <a:p>
            <a:pPr eaLnBrk="1" hangingPunct="1">
              <a:defRPr/>
            </a:pPr>
            <a:r>
              <a:rPr lang="ko-KR" altLang="en-US" sz="6600" dirty="0" smtClean="0">
                <a:latin typeface="+mj-ea"/>
              </a:rPr>
              <a:t>구원의 </a:t>
            </a:r>
            <a:r>
              <a:rPr lang="ko-KR" altLang="en-US" sz="6600" dirty="0">
                <a:latin typeface="+mj-ea"/>
              </a:rPr>
              <a:t>반석 </a:t>
            </a:r>
            <a:r>
              <a:rPr lang="ko-KR" altLang="en-US" sz="6600" dirty="0" smtClean="0">
                <a:latin typeface="+mj-ea"/>
              </a:rPr>
              <a:t>되신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예수의 이름을</a:t>
            </a:r>
            <a:r>
              <a:rPr lang="en-US" altLang="ko-KR" sz="6600" dirty="0" smtClean="0">
                <a:latin typeface="+mj-ea"/>
              </a:rPr>
              <a:t/>
            </a:r>
            <a:br>
              <a:rPr lang="en-US" altLang="ko-KR" sz="6600" dirty="0" smtClean="0">
                <a:latin typeface="+mj-ea"/>
              </a:rPr>
            </a:br>
            <a:r>
              <a:rPr lang="ko-KR" altLang="en-US" sz="6600" dirty="0" smtClean="0">
                <a:latin typeface="+mj-ea"/>
              </a:rPr>
              <a:t>소리 높여</a:t>
            </a:r>
            <a:r>
              <a:rPr lang="en-US" altLang="ko-KR" sz="6600" dirty="0">
                <a:latin typeface="+mj-ea"/>
              </a:rPr>
              <a:t> </a:t>
            </a:r>
            <a:r>
              <a:rPr lang="ko-KR" altLang="en-US" sz="6600" dirty="0" smtClean="0">
                <a:latin typeface="+mj-ea"/>
              </a:rPr>
              <a:t>찬송하네</a:t>
            </a:r>
            <a:r>
              <a:rPr lang="en-US" altLang="ko-KR" sz="5400" dirty="0" smtClean="0">
                <a:latin typeface="+mj-ea"/>
              </a:rPr>
              <a:t/>
            </a:r>
            <a:br>
              <a:rPr lang="en-US" altLang="ko-KR" sz="54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I give praises to the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Name of Jesus Christ</a:t>
            </a:r>
            <a:br>
              <a:rPr lang="en-US" altLang="ko-KR" sz="4000" dirty="0" smtClean="0">
                <a:latin typeface="+mj-ea"/>
              </a:rPr>
            </a:br>
            <a:r>
              <a:rPr lang="en-US" altLang="ko-KR" sz="4000" dirty="0" smtClean="0">
                <a:latin typeface="+mj-ea"/>
              </a:rPr>
              <a:t>With my voice lifted up high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77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ko-KR" altLang="en-US" sz="6600" dirty="0">
                <a:latin typeface="+mj-ea"/>
              </a:rPr>
              <a:t>내가 공을 세우나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은혜 갚지 못하네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 err="1">
                <a:latin typeface="+mj-ea"/>
              </a:rPr>
              <a:t>쉬임</a:t>
            </a:r>
            <a:r>
              <a:rPr lang="ko-KR" altLang="en-US" sz="6600" dirty="0">
                <a:latin typeface="+mj-ea"/>
              </a:rPr>
              <a:t> 없이 힘쓰고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눈물 근심 많으나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Not the labors of my hands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Can fulfill Thy law's demands;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Could my zeal no respite know,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Could my tears forever flow,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71767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908000"/>
            <a:ext cx="12192000" cy="1440000"/>
          </a:xfr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ko-KR" altLang="en-US" sz="6600" dirty="0">
                <a:latin typeface="+mj-ea"/>
              </a:rPr>
              <a:t>구속 못할 죄인을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예수 홀로 속하네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All for sin could not atone,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Thou must save, and Thou alone.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131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ko-KR" altLang="en-US" sz="6600" dirty="0">
                <a:latin typeface="+mj-ea"/>
              </a:rPr>
              <a:t>빈손 들고 앞에 가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십자가를 붙드네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의가 없는 자라도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 err="1">
                <a:latin typeface="+mj-ea"/>
              </a:rPr>
              <a:t>도와주심</a:t>
            </a:r>
            <a:r>
              <a:rPr lang="ko-KR" altLang="en-US" sz="6600" dirty="0">
                <a:latin typeface="+mj-ea"/>
              </a:rPr>
              <a:t> 바라고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Nothing in my hand I bring,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Simply to Thy cross I cling;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Naked, come to Thee for dress,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Helpless, look to Thee for grace;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2186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908000"/>
            <a:ext cx="12192000" cy="1440000"/>
          </a:xfr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ko-KR" altLang="en-US" sz="6600" dirty="0" err="1">
                <a:latin typeface="+mj-ea"/>
              </a:rPr>
              <a:t>생명샘에</a:t>
            </a:r>
            <a:r>
              <a:rPr lang="ko-KR" altLang="en-US" sz="6600" dirty="0">
                <a:latin typeface="+mj-ea"/>
              </a:rPr>
              <a:t> 나가니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맘을 씻어 주소서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Foul, I to the fountain fly;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Wash me, Savior, or I die.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663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ko-KR" altLang="en-US" sz="6600" dirty="0">
                <a:latin typeface="+mj-ea"/>
              </a:rPr>
              <a:t>살아생전 숨 쉬고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죽어 세상 떠나서</a:t>
            </a:r>
            <a:br>
              <a:rPr lang="ko-KR" altLang="en-US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거룩하신 주 앞에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끝날 심판 당할 때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While I draw this fleeting breath,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When my eyes shall close in death,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When I soar to worlds unknown,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See Thee on Thy judgment throne,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346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908000"/>
            <a:ext cx="12192000" cy="1440000"/>
          </a:xfrm>
        </p:spPr>
        <p:txBody>
          <a:bodyPr vert="horz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ko-KR" altLang="en-US" sz="6600" dirty="0">
                <a:latin typeface="+mj-ea"/>
              </a:rPr>
              <a:t>만세 반석 열리니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내가 들어갑니다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Rock of Ages, cleft for me,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Let me hide myself in Thee.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79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7785CE9-49EC-4CCA-8E60-49589155AA2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2844000"/>
            <a:ext cx="12192000" cy="1440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ko-KR" altLang="en-US" sz="6600" dirty="0">
                <a:latin typeface="+mj-ea"/>
              </a:rPr>
              <a:t>내 영혼이 은총 입어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중한 죄짐 벗고 보니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슬픔 많은 이 세상도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ko-KR" altLang="en-US" sz="6600" dirty="0">
                <a:latin typeface="+mj-ea"/>
              </a:rPr>
              <a:t>천국으로 </a:t>
            </a:r>
            <a:r>
              <a:rPr lang="ko-KR" altLang="en-US" sz="6600" dirty="0" err="1">
                <a:latin typeface="+mj-ea"/>
              </a:rPr>
              <a:t>화하도다</a:t>
            </a:r>
            <a:r>
              <a:rPr lang="en-US" altLang="ko-KR" sz="6600" dirty="0">
                <a:latin typeface="+mj-ea"/>
              </a:rPr>
              <a:t/>
            </a:r>
            <a:br>
              <a:rPr lang="en-US" altLang="ko-KR" sz="6600" dirty="0">
                <a:latin typeface="+mj-ea"/>
              </a:rPr>
            </a:br>
            <a:r>
              <a:rPr lang="en-US" altLang="ko-KR" sz="4000" dirty="0">
                <a:latin typeface="+mj-ea"/>
              </a:rPr>
              <a:t>Since Christ my soul from sin set free,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This world has been a Heaven to me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>
                <a:latin typeface="+mj-ea"/>
              </a:rPr>
              <a:t>And 'mid earth's sorrows and its woe,</a:t>
            </a:r>
            <a:br>
              <a:rPr lang="en-US" altLang="ko-KR" sz="4000" dirty="0">
                <a:latin typeface="+mj-ea"/>
              </a:rPr>
            </a:br>
            <a:r>
              <a:rPr lang="en-US" altLang="ko-KR" sz="4000" dirty="0" err="1">
                <a:latin typeface="+mj-ea"/>
              </a:rPr>
              <a:t>'Tis</a:t>
            </a:r>
            <a:r>
              <a:rPr lang="en-US" altLang="ko-KR" sz="4000" dirty="0">
                <a:latin typeface="+mj-ea"/>
              </a:rPr>
              <a:t> </a:t>
            </a:r>
            <a:r>
              <a:rPr lang="en-US" altLang="ko-KR" sz="4000" dirty="0" err="1">
                <a:latin typeface="+mj-ea"/>
              </a:rPr>
              <a:t>heav'n</a:t>
            </a:r>
            <a:r>
              <a:rPr lang="en-US" altLang="ko-KR" sz="4000" dirty="0">
                <a:latin typeface="+mj-ea"/>
              </a:rPr>
              <a:t> my Jesus here to know</a:t>
            </a:r>
            <a:endParaRPr lang="ko-KR" alt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3636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와이드스크린</PresentationFormat>
  <Paragraphs>26</Paragraphs>
  <Slides>26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26</vt:i4>
      </vt:variant>
    </vt:vector>
  </HeadingPairs>
  <TitlesOfParts>
    <vt:vector size="38" baseType="lpstr">
      <vt:lpstr>굴림</vt:lpstr>
      <vt:lpstr>맑은 고딕</vt:lpstr>
      <vt:lpstr>Arial</vt:lpstr>
      <vt:lpstr>Lucida Sans Unicode</vt:lpstr>
      <vt:lpstr>Verdana</vt:lpstr>
      <vt:lpstr>Wingdings 2</vt:lpstr>
      <vt:lpstr>Wingdings 3</vt:lpstr>
      <vt:lpstr>Office 테마</vt:lpstr>
      <vt:lpstr>광장</vt:lpstr>
      <vt:lpstr>1_광장</vt:lpstr>
      <vt:lpstr>2_광장</vt:lpstr>
      <vt:lpstr>3_광장</vt:lpstr>
      <vt:lpstr>만세 반석 열리니 내가 들어갑니다 창에 허리 상하여 물과 피를 흘린 것 Rock of Ages, cleft for me, Let me hide myself in Thee; Let the water and the blood, From Thy wounded side which flowed,</vt:lpstr>
      <vt:lpstr>내게 효험 되어서 정결하게 하소서 Be of sin the double cure, Cleanse me from its guilt and power.</vt:lpstr>
      <vt:lpstr>내가 공을 세우나 은혜 갚지 못하네 쉬임 없이 힘쓰고 눈물 근심 많으나 Not the labors of my hands Can fulfill Thy law's demands; Could my zeal no respite know, Could my tears forever flow,</vt:lpstr>
      <vt:lpstr>구속 못할 죄인을 예수 홀로 속하네 All for sin could not atone, Thou must save, and Thou alone.</vt:lpstr>
      <vt:lpstr>빈손 들고 앞에 가 십자가를 붙드네 의가 없는 자라도 도와주심 바라고 Nothing in my hand I bring, Simply to Thy cross I cling; Naked, come to Thee for dress, Helpless, look to Thee for grace;</vt:lpstr>
      <vt:lpstr>생명샘에 나가니 맘을 씻어 주소서 Foul, I to the fountain fly; Wash me, Savior, or I die.</vt:lpstr>
      <vt:lpstr>살아생전 숨 쉬고 죽어 세상 떠나서 거룩하신 주 앞에 끝날 심판 당할 때 While I draw this fleeting breath, When my eyes shall close in death, When I soar to worlds unknown, See Thee on Thy judgment throne,</vt:lpstr>
      <vt:lpstr>만세 반석 열리니 내가 들어갑니다 Rock of Ages, cleft for me, Let me hide myself in Thee.</vt:lpstr>
      <vt:lpstr>내 영혼이 은총 입어 중한 죄짐 벗고 보니 슬픔 많은 이 세상도 천국으로 화하도다 Since Christ my soul from sin set free, This world has been a Heaven to me And 'mid earth's sorrows and its woe, 'Tis heav'n my Jesus here to know</vt:lpstr>
      <vt:lpstr>할렐루야 찬양하세 내 모든 죄 사함 받고 주 예수와 동행하니 그 어디나 하늘나라 O hallelujah, yes, 'tis Heav'n 'Tis Heav'n to know my sins forgiv'n On land or sea, what matters where Where Jesus is, 'tis Heaven there.</vt:lpstr>
      <vt:lpstr>주의 얼굴 뵙기 전에 멀리 뵈던 하늘나라 내 맘 속에 이뤄지니 날로 날로 가깝도다 Once Heaven seemed a far-off place, Till Jesus showed His smiling face Now it's begun within my soul, 'Twill last while endless ages roll.</vt:lpstr>
      <vt:lpstr>높은 산이 거친 들이 초막이나 궁궐이나 내 주 예수 모신 곳이 그 어디나 하늘나라 What matters where on earth we dwell On mountain top or in the dell, In cottage or a mansion fair, Where Jesus is 'tis Heaven there.</vt:lpstr>
      <vt:lpstr>나는 보네 갈보리 언덕 날 위해 죽으신 예수 그의 상처 그 손과 발 나무 위에 달리신 주 I cast my mind to Calvary Where Jesus bled and died for me I see His wounds, His hands, His feet My Savior on that cursed tree</vt:lpstr>
      <vt:lpstr>오 찬양해 높으신 이름 나의 주 나의 하나님 영원토록 주의 노래를 나는 찬양하리라 O praise the name of the Lord our God O praise His name forever more For endless days we will sing Your praise Oh Lord, oh Lord our God</vt:lpstr>
      <vt:lpstr>물과 피로 덮인 그 몸 요셉의 무덤에 뉘여 무거운 돌 그 문 막았네 홀로 계신 주 메시야 His body bound and drenched in tears They laid Him down in Joseph’s tomb The entrance sealed by heavy stone Messiah still and all alone</vt:lpstr>
      <vt:lpstr>안식 후 첫 날 새벽에 하나님 아들 다시 사셨네 사망 권세 무릎 꿇고 천군 천사 주 높이네 Then on the third at break of dawn, The Son of heaven rose again O trampled death where is your sting? The angels roar for Christ the King</vt:lpstr>
      <vt:lpstr>다시 오실 주 메시야 어둠을 뚫고 오시네 공중에서 주 뵈올 때 나의 눈이 주 얼굴 보리 He shall return in robes of white, The blazing Son shall pierce the night And I will rise among the saints, My gaze transfixed on Jesus’ face</vt:lpstr>
      <vt:lpstr>오 찬양해 부활하신 주 나의 주 나의 하나님 영원토록 주의 노래를 나는 찬양하리라 O praise the name of the Lord our God O praise His name forever more For endless days we will sing Your praise Oh Lord, oh Lord our God</vt:lpstr>
      <vt:lpstr>수많은 무리들 줄지어 그분을 보기 위해 따르네 평범한 목수이신 그 분 앞에 모든 무릎이 꿇어 경배하네 Peoples from all nations come to see Wait in lines to see Him Lord our God To Him a mere carpenter before the King All the knees fall down to worship Him</vt:lpstr>
      <vt:lpstr>모든 문제들 하나하나 죽음까지도 힘을 잃고 Each and every problem that we face even the death has lost all its powers</vt:lpstr>
      <vt:lpstr>생명의 근원 되신 예수 이름 앞에 모든 권세들 굴복하네 All kings and rulers bow down to Him To Jesus the fountain of Life</vt:lpstr>
      <vt:lpstr>예수 이름 높이세 능력의 그 이름 예수 이름 높이세 구원의 그 이름 All praises be to Jesus The mighty Name it is All praises be to Jesus The Name that saves us all</vt:lpstr>
      <vt:lpstr>예수 이름을 부르는 자 예수 이름을 믿는 자 예수 이름 앞에 나오는 자 복이 있도다 Those who call on the Name of Jesus Those who trust in the Name of Jesus Those who come out to Name of Jesus How blessed You are</vt:lpstr>
      <vt:lpstr>나의 계획이 실패하고 나의 소망이 끊어질 때 삶의 주관자 되신 그 분 앞에 나의 무릎을 꿇어 경배하네 When my plans fail in front of my own eyes When all my hope seems to disappear I kneel down before Him the Author of my Life To worship Him and give Him glory</vt:lpstr>
      <vt:lpstr>나의 삶을 그 분께 맡길 때 비로소 나의 마음 평안해 When I offer my life to Him There I find true peace in my heart</vt:lpstr>
      <vt:lpstr>구원의 반석 되신 예수의 이름을 소리 높여 찬송하네 I give praises to the Name of Jesus Christ With my voice lifted up high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만세 반석 열리니 내가 들어갑니다 창에 허리 상하여 물과 피를 흘린 것 Rock of Ages, cleft for me, Let me hide myself in Thee; Let the water and the blood, From Thy wounded side which flowed,</dc:title>
  <dc:creator>USER</dc:creator>
  <cp:lastModifiedBy>USER</cp:lastModifiedBy>
  <cp:revision>2</cp:revision>
  <dcterms:created xsi:type="dcterms:W3CDTF">2021-04-18T06:00:31Z</dcterms:created>
  <dcterms:modified xsi:type="dcterms:W3CDTF">2021-04-18T06:00:37Z</dcterms:modified>
</cp:coreProperties>
</file>