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66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8465-E2C9-44A9-801B-C15EDFF74B2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7F260-75C3-4D6B-AF8F-37C07225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5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EF91-17B3-4EFF-BA34-180E0DC9095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8083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44405-6DD7-4E6A-9182-FEFB3516194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2910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A69C46-5343-4B36-8D7D-3A20CBBB7CB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1592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74B3B8-1E8C-42E4-98A9-921C3ACB314E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386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7FD192-56DB-4437-8D53-67DD3424A41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7775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303A9-E836-4E69-B460-3A9777A9738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5975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FE5CF9-4C2B-48EA-AB05-97D4D56F7BE5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96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CA6CF-CD6A-4B14-BD15-A45B895FAA6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6862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1E853-7C41-4DCA-A133-4D66CF95679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3772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CC0337-E2BE-43CD-A870-3837CD7304D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0700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F905-FFBB-42FA-8D55-DA51D16312F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0128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26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51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23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1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4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FC9B-3D92-4CA5-955B-3BBAC96168B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35B7-9242-4925-93D9-333649D5A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6750" y="5945188"/>
            <a:ext cx="6586538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647700" y="5938838"/>
            <a:ext cx="4921250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30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84DE0-7423-4490-BB55-2A8F9F1A0772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34" name="Picture 7" descr="배경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6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690CC-8849-4A3C-8309-EC35ABCE376E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E75C6-05B3-4357-8593-4D78DCED1372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앞에 나와 제사를 드리네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마음 열어 </a:t>
            </a:r>
            <a:r>
              <a:rPr lang="ko-KR" altLang="en-US" sz="6600" dirty="0" smtClean="0">
                <a:latin typeface="+mj-ea"/>
              </a:rPr>
              <a:t>내 </a:t>
            </a:r>
            <a:r>
              <a:rPr lang="ko-KR" altLang="en-US" sz="6600" dirty="0">
                <a:latin typeface="+mj-ea"/>
              </a:rPr>
              <a:t>삶을 드리네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주를 봅니다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끝없는 사랑 </a:t>
            </a:r>
            <a:r>
              <a:rPr lang="ko-KR" altLang="en-US" sz="6600" dirty="0" smtClean="0">
                <a:latin typeface="+mj-ea"/>
              </a:rPr>
              <a:t>날 회복시키네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Here I am, Oh God. I bring this sacrifice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My open heart, I offer up my life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I look to You, Lord.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Your love that never ends restores me again.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22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주님은 주시며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주님은 찾으시네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맘에 하는 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찬양합니다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 Give and Take Away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 Give and Take Away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Heart will </a:t>
            </a:r>
            <a:r>
              <a:rPr lang="en-US" altLang="ko-KR" sz="4000" dirty="0" smtClean="0">
                <a:latin typeface="+mj-ea"/>
              </a:rPr>
              <a:t>choose </a:t>
            </a:r>
            <a:r>
              <a:rPr lang="en-US" altLang="ko-KR" sz="4000" dirty="0">
                <a:latin typeface="+mj-ea"/>
              </a:rPr>
              <a:t>to say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Lord 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30211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여호와께서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주시고 취하시니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마음 다하여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찬양합니다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 Give and Take Away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 Give and Take Away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Heart will </a:t>
            </a:r>
            <a:r>
              <a:rPr lang="en-US" altLang="ko-KR" sz="4000" dirty="0" smtClean="0">
                <a:latin typeface="+mj-ea"/>
              </a:rPr>
              <a:t>choose </a:t>
            </a:r>
            <a:r>
              <a:rPr lang="en-US" altLang="ko-KR" sz="4000" dirty="0">
                <a:latin typeface="+mj-ea"/>
              </a:rPr>
              <a:t>to say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Lord 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38803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2936"/>
            <a:ext cx="12193200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모든 만물 다스리시는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예수는 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어둠에서 빛을 창조하신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예수는 </a:t>
            </a:r>
            <a:r>
              <a:rPr lang="ko-KR" altLang="en-US" sz="6600" dirty="0" smtClean="0">
                <a:latin typeface="+mj-ea"/>
              </a:rPr>
              <a:t>주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>
                <a:latin typeface="+mj-ea"/>
              </a:rPr>
              <a:t>He is the Lord and He reigns on </a:t>
            </a:r>
            <a:r>
              <a:rPr lang="en-US" altLang="ko-KR" sz="4000" dirty="0" smtClean="0">
                <a:latin typeface="+mj-ea"/>
              </a:rPr>
              <a:t>high,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He </a:t>
            </a:r>
            <a:r>
              <a:rPr lang="en-US" altLang="ko-KR" sz="4000" dirty="0">
                <a:latin typeface="+mj-ea"/>
              </a:rPr>
              <a:t>is the Lord</a:t>
            </a:r>
            <a:r>
              <a:rPr lang="en-US" altLang="ko-KR" sz="4000" dirty="0" smtClean="0">
                <a:latin typeface="+mj-ea"/>
              </a:rPr>
              <a:t>.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>
                <a:latin typeface="+mj-ea"/>
              </a:rPr>
              <a:t>Spoke into the darkness, created the </a:t>
            </a:r>
            <a:r>
              <a:rPr lang="en-US" altLang="ko-KR" sz="4000" dirty="0" smtClean="0">
                <a:latin typeface="+mj-ea"/>
              </a:rPr>
              <a:t>light,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He </a:t>
            </a:r>
            <a:r>
              <a:rPr lang="en-US" altLang="ko-KR" sz="4000" dirty="0">
                <a:latin typeface="+mj-ea"/>
              </a:rPr>
              <a:t>is the Lord.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85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2936"/>
            <a:ext cx="12193200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영원히 </a:t>
            </a:r>
            <a:r>
              <a:rPr lang="ko-KR" altLang="en-US" sz="6600" dirty="0" smtClean="0">
                <a:latin typeface="+mj-ea"/>
              </a:rPr>
              <a:t>우리와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거하시는 예수는 </a:t>
            </a:r>
            <a:r>
              <a:rPr lang="ko-KR" altLang="en-US" sz="6600" dirty="0">
                <a:latin typeface="+mj-ea"/>
              </a:rPr>
              <a:t>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 이름 부를 </a:t>
            </a:r>
            <a:r>
              <a:rPr lang="ko-KR" altLang="en-US" sz="6600" dirty="0" smtClean="0">
                <a:latin typeface="+mj-ea"/>
              </a:rPr>
              <a:t>때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능력 주시는 예수는 </a:t>
            </a:r>
            <a:r>
              <a:rPr lang="ko-KR" altLang="en-US" sz="6600" dirty="0">
                <a:latin typeface="+mj-ea"/>
              </a:rPr>
              <a:t>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Who is like unto </a:t>
            </a:r>
            <a:r>
              <a:rPr lang="en-US" altLang="ko-KR" sz="4000" dirty="0" smtClean="0">
                <a:latin typeface="+mj-ea"/>
              </a:rPr>
              <a:t>Him,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never ending </a:t>
            </a:r>
            <a:r>
              <a:rPr lang="en-US" altLang="ko-KR" sz="4000" dirty="0">
                <a:latin typeface="+mj-ea"/>
              </a:rPr>
              <a:t>in </a:t>
            </a:r>
            <a:r>
              <a:rPr lang="en-US" altLang="ko-KR" sz="4000" dirty="0" smtClean="0">
                <a:latin typeface="+mj-ea"/>
              </a:rPr>
              <a:t>days? He </a:t>
            </a:r>
            <a:r>
              <a:rPr lang="en-US" altLang="ko-KR" sz="4000" dirty="0">
                <a:latin typeface="+mj-ea"/>
              </a:rPr>
              <a:t>is the Lord.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He comes in </a:t>
            </a:r>
            <a:r>
              <a:rPr lang="en-US" altLang="ko-KR" sz="4000" dirty="0" smtClean="0">
                <a:latin typeface="+mj-ea"/>
              </a:rPr>
              <a:t>power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when </a:t>
            </a:r>
            <a:r>
              <a:rPr lang="en-US" altLang="ko-KR" sz="4000" dirty="0">
                <a:latin typeface="+mj-ea"/>
              </a:rPr>
              <a:t>we call on His </a:t>
            </a:r>
            <a:r>
              <a:rPr lang="en-US" altLang="ko-KR" sz="4000" dirty="0" smtClean="0">
                <a:latin typeface="+mj-ea"/>
              </a:rPr>
              <a:t>name. He </a:t>
            </a:r>
            <a:r>
              <a:rPr lang="en-US" altLang="ko-KR" sz="4000" dirty="0">
                <a:latin typeface="+mj-ea"/>
              </a:rPr>
              <a:t>is the Lord.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24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48880"/>
            <a:ext cx="12193200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주의 능력 보이소서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능력 보이소서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오 하나님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Show Your power, O Lord our God!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Show Your power, O Lord our God!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Lord our God!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4944"/>
            <a:ext cx="12193200" cy="1336386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err="1">
                <a:latin typeface="+mj-ea"/>
              </a:rPr>
              <a:t>열방의</a:t>
            </a:r>
            <a:r>
              <a:rPr lang="ko-KR" altLang="en-US" sz="6600" dirty="0">
                <a:latin typeface="+mj-ea"/>
              </a:rPr>
              <a:t> </a:t>
            </a:r>
            <a:r>
              <a:rPr lang="ko-KR" altLang="en-US" sz="6600" dirty="0" smtClean="0">
                <a:latin typeface="+mj-ea"/>
              </a:rPr>
              <a:t>소망이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되시는 주 예수는 </a:t>
            </a:r>
            <a:r>
              <a:rPr lang="ko-KR" altLang="en-US" sz="6600" dirty="0">
                <a:latin typeface="+mj-ea"/>
              </a:rPr>
              <a:t>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우릴 </a:t>
            </a:r>
            <a:r>
              <a:rPr lang="ko-KR" altLang="en-US" sz="6600" dirty="0">
                <a:latin typeface="+mj-ea"/>
              </a:rPr>
              <a:t>구원하신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능력의 주</a:t>
            </a:r>
            <a:r>
              <a:rPr lang="ko-KR" altLang="en-US" sz="6600" dirty="0" smtClean="0">
                <a:latin typeface="+mj-ea"/>
              </a:rPr>
              <a:t> </a:t>
            </a:r>
            <a:r>
              <a:rPr lang="ko-KR" altLang="en-US" sz="6600" dirty="0">
                <a:latin typeface="+mj-ea"/>
              </a:rPr>
              <a:t>예수는 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Your Gospel oh Lord </a:t>
            </a:r>
            <a:r>
              <a:rPr lang="en-US" altLang="ko-KR" sz="4000" dirty="0" smtClean="0">
                <a:latin typeface="+mj-ea"/>
              </a:rPr>
              <a:t>is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the </a:t>
            </a:r>
            <a:r>
              <a:rPr lang="en-US" altLang="ko-KR" sz="4000" dirty="0">
                <a:latin typeface="+mj-ea"/>
              </a:rPr>
              <a:t>hope for our nation, You are the Lord.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It's the power of </a:t>
            </a:r>
            <a:r>
              <a:rPr lang="en-US" altLang="ko-KR" sz="4000" dirty="0" smtClean="0">
                <a:latin typeface="+mj-ea"/>
              </a:rPr>
              <a:t>God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for </a:t>
            </a:r>
            <a:r>
              <a:rPr lang="en-US" altLang="ko-KR" sz="4000" dirty="0">
                <a:latin typeface="+mj-ea"/>
              </a:rPr>
              <a:t>our salvation, You are the Lord.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54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4944"/>
            <a:ext cx="12193200" cy="1336386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십자가 볼 때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만족 주시는 예수는 </a:t>
            </a:r>
            <a:r>
              <a:rPr lang="ko-KR" altLang="en-US" sz="6600" dirty="0">
                <a:latin typeface="+mj-ea"/>
              </a:rPr>
              <a:t>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우릴 </a:t>
            </a:r>
            <a:r>
              <a:rPr lang="ko-KR" altLang="en-US" sz="6600" dirty="0">
                <a:latin typeface="+mj-ea"/>
              </a:rPr>
              <a:t>주의 </a:t>
            </a:r>
            <a:r>
              <a:rPr lang="ko-KR" altLang="en-US" sz="6600" dirty="0" smtClean="0">
                <a:latin typeface="+mj-ea"/>
              </a:rPr>
              <a:t>자녀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삼으시는 예수는 </a:t>
            </a:r>
            <a:r>
              <a:rPr lang="ko-KR" altLang="en-US" sz="6600" dirty="0">
                <a:latin typeface="+mj-ea"/>
              </a:rPr>
              <a:t>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We ask not for </a:t>
            </a:r>
            <a:r>
              <a:rPr lang="en-US" altLang="ko-KR" sz="4000" dirty="0" smtClean="0">
                <a:latin typeface="+mj-ea"/>
              </a:rPr>
              <a:t>riches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but </a:t>
            </a:r>
            <a:r>
              <a:rPr lang="en-US" altLang="ko-KR" sz="4000" dirty="0">
                <a:latin typeface="+mj-ea"/>
              </a:rPr>
              <a:t>look to the </a:t>
            </a:r>
            <a:r>
              <a:rPr lang="en-US" altLang="ko-KR" sz="4000" dirty="0" smtClean="0">
                <a:latin typeface="+mj-ea"/>
              </a:rPr>
              <a:t>cross, You </a:t>
            </a:r>
            <a:r>
              <a:rPr lang="en-US" altLang="ko-KR" sz="4000" dirty="0">
                <a:latin typeface="+mj-ea"/>
              </a:rPr>
              <a:t>are the Lord.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for our </a:t>
            </a:r>
            <a:r>
              <a:rPr lang="en-US" altLang="ko-KR" sz="4000" dirty="0" smtClean="0">
                <a:latin typeface="+mj-ea"/>
              </a:rPr>
              <a:t>inheritance,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give </a:t>
            </a:r>
            <a:r>
              <a:rPr lang="en-US" altLang="ko-KR" sz="4000" dirty="0">
                <a:latin typeface="+mj-ea"/>
              </a:rPr>
              <a:t>us the </a:t>
            </a:r>
            <a:r>
              <a:rPr lang="en-US" altLang="ko-KR" sz="4000" dirty="0" smtClean="0">
                <a:latin typeface="+mj-ea"/>
              </a:rPr>
              <a:t>lost, You </a:t>
            </a:r>
            <a:r>
              <a:rPr lang="en-US" altLang="ko-KR" sz="4000" dirty="0">
                <a:latin typeface="+mj-ea"/>
              </a:rPr>
              <a:t>are the Lord.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40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48880"/>
            <a:ext cx="12193200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주의 영광 보이소서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영광 보이소서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오 하나님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Show </a:t>
            </a:r>
            <a:r>
              <a:rPr lang="en-US" altLang="ko-KR" sz="4000" dirty="0">
                <a:latin typeface="+mj-ea"/>
              </a:rPr>
              <a:t>Your Glory, O Lord our God!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Show </a:t>
            </a:r>
            <a:r>
              <a:rPr lang="en-US" altLang="ko-KR" sz="4000" dirty="0">
                <a:latin typeface="+mj-ea"/>
              </a:rPr>
              <a:t>Your Glory, O Lord our God!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Lord our God!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48880"/>
            <a:ext cx="12193200" cy="1470025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주의 </a:t>
            </a:r>
            <a:r>
              <a:rPr lang="ko-KR" altLang="en-US" sz="6600" dirty="0" err="1">
                <a:latin typeface="+mj-ea"/>
              </a:rPr>
              <a:t>거룩</a:t>
            </a:r>
            <a:r>
              <a:rPr lang="ko-KR" altLang="en-US" sz="6600" dirty="0">
                <a:latin typeface="+mj-ea"/>
              </a:rPr>
              <a:t> 보이소서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</a:t>
            </a:r>
            <a:r>
              <a:rPr lang="ko-KR" altLang="en-US" sz="6600" dirty="0" err="1">
                <a:latin typeface="+mj-ea"/>
              </a:rPr>
              <a:t>거룩</a:t>
            </a:r>
            <a:r>
              <a:rPr lang="ko-KR" altLang="en-US" sz="6600" dirty="0">
                <a:latin typeface="+mj-ea"/>
              </a:rPr>
              <a:t> 보이소서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오 하나님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Show </a:t>
            </a:r>
            <a:r>
              <a:rPr lang="en-US" altLang="ko-KR" sz="4000" dirty="0">
                <a:latin typeface="+mj-ea"/>
              </a:rPr>
              <a:t>Your Holiness, O Lord our God!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Show </a:t>
            </a:r>
            <a:r>
              <a:rPr lang="en-US" altLang="ko-KR" sz="4000" dirty="0">
                <a:latin typeface="+mj-ea"/>
              </a:rPr>
              <a:t>Your Holiness, O Lord our God!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Lord our God!</a:t>
            </a:r>
            <a:endParaRPr lang="ko-KR" altLang="en-US" sz="6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06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이제 눈 들어 주 보네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 능력 날 새롭게 해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주님의 사랑 날 만지시니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모든 두려움 사라지네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So </a:t>
            </a:r>
            <a:r>
              <a:rPr lang="en-US" altLang="ko-KR" sz="4000">
                <a:latin typeface="+mj-ea"/>
              </a:rPr>
              <a:t>I </a:t>
            </a:r>
            <a:r>
              <a:rPr lang="en-US" altLang="ko-KR" sz="4000" smtClean="0">
                <a:latin typeface="+mj-ea"/>
              </a:rPr>
              <a:t>lift </a:t>
            </a:r>
            <a:r>
              <a:rPr lang="en-US" altLang="ko-KR" sz="4000" dirty="0">
                <a:latin typeface="+mj-ea"/>
              </a:rPr>
              <a:t>my eyes to You Lord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Your strength will I break through Lord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Touch me now, let Your love fall down on 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know Your love dispels all my fears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70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폭풍 속에도 주 붙들고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믿음으로 주와 걷네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갈보리 언덕 너머 그 어느 날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안에 온전케 되리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Through the storm I will hold on Lord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by faith I will walk on Lord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Then I’ll see beyond my Calvary one day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I will be complete in You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38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주 이름 찬양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풍요의 강물 흐르는</a:t>
            </a:r>
            <a:br>
              <a:rPr lang="ko-KR" altLang="en-US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부요한 땅에 살 때에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주님 찬양해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Blessed </a:t>
            </a:r>
            <a:r>
              <a:rPr lang="en-US" altLang="ko-KR" sz="4000" dirty="0">
                <a:latin typeface="+mj-ea"/>
              </a:rPr>
              <a:t>b</a:t>
            </a:r>
            <a:r>
              <a:rPr lang="en-US" altLang="ko-KR" sz="4000" dirty="0" smtClean="0">
                <a:latin typeface="+mj-ea"/>
              </a:rPr>
              <a:t>e Your name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In the Land that is plentiful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Where Your Streams of abundance flows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37951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이름 찬양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 err="1">
                <a:latin typeface="+mj-ea"/>
              </a:rPr>
              <a:t>거치른</a:t>
            </a:r>
            <a:r>
              <a:rPr lang="ko-KR" altLang="en-US" sz="6600" dirty="0">
                <a:latin typeface="+mj-ea"/>
              </a:rPr>
              <a:t> 광야와 같은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인생 길 걸어갈 때도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 찬양해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I’m found in this desert place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Though I walk through the wilderness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30009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모든 축복 주신 주님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찬양하리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어둔 날이 다가와도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난 외치리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Every Blessing You pour </a:t>
            </a:r>
            <a:r>
              <a:rPr lang="en-US" altLang="ko-KR" sz="4000" dirty="0" smtClean="0">
                <a:latin typeface="+mj-ea"/>
              </a:rPr>
              <a:t>out I’ll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Turn </a:t>
            </a:r>
            <a:r>
              <a:rPr lang="en-US" altLang="ko-KR" sz="4000" dirty="0">
                <a:latin typeface="+mj-ea"/>
              </a:rPr>
              <a:t>back to praise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the Darkness </a:t>
            </a:r>
            <a:r>
              <a:rPr lang="en-US" altLang="ko-KR" sz="4000" dirty="0" smtClean="0">
                <a:latin typeface="+mj-ea"/>
              </a:rPr>
              <a:t>closes in Lord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Still </a:t>
            </a:r>
            <a:r>
              <a:rPr lang="en-US" altLang="ko-KR" sz="4000" dirty="0">
                <a:latin typeface="+mj-ea"/>
              </a:rPr>
              <a:t>I will say</a:t>
            </a:r>
          </a:p>
        </p:txBody>
      </p:sp>
    </p:spTree>
    <p:extLst>
      <p:ext uri="{BB962C8B-B14F-4D97-AF65-F5344CB8AC3E}">
        <p14:creationId xmlns:p14="http://schemas.microsoft.com/office/powerpoint/2010/main" val="13988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주의 이름을 찬양해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이름을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주의 이름을 찬양해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영화로운 주 이름 찬양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the name of the Lord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 (Jesus)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the name of the Lord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Glorious name</a:t>
            </a:r>
          </a:p>
        </p:txBody>
      </p:sp>
    </p:spTree>
    <p:extLst>
      <p:ext uri="{BB962C8B-B14F-4D97-AF65-F5344CB8AC3E}">
        <p14:creationId xmlns:p14="http://schemas.microsoft.com/office/powerpoint/2010/main" val="11066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이름 찬양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햇살이 나를 비추고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만물이 새롭게 될 때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 찬양해</a:t>
            </a:r>
            <a:br>
              <a:rPr lang="ko-KR" altLang="en-US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the sun’s shining down on 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the world’s all as it should be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24969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44000"/>
            <a:ext cx="12193200" cy="144000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 이름 찬양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가는 길 험할지라도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고통이 따를지라도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주님 찬양해</a:t>
            </a:r>
            <a:br>
              <a:rPr lang="ko-KR" altLang="en-US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On the road marked with suffering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Though there’s pain in the offering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21272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와이드스크린</PresentationFormat>
  <Paragraphs>29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맑은 고딕</vt:lpstr>
      <vt:lpstr>Arial</vt:lpstr>
      <vt:lpstr>Lucida Sans Unicode</vt:lpstr>
      <vt:lpstr>Verdana</vt:lpstr>
      <vt:lpstr>Wingdings 2</vt:lpstr>
      <vt:lpstr>Wingdings 3</vt:lpstr>
      <vt:lpstr>Office 테마</vt:lpstr>
      <vt:lpstr>광장</vt:lpstr>
      <vt:lpstr>1_광장</vt:lpstr>
      <vt:lpstr>2_광장</vt:lpstr>
      <vt:lpstr>주 앞에 나와 제사를 드리네 마음 열어 내 삶을 드리네 주를 봅니다 끝없는 사랑 날 회복시키네 Here I am, Oh God. I bring this sacrifice My open heart, I offer up my life I look to You, Lord. Your love that never ends restores me again.</vt:lpstr>
      <vt:lpstr>이제 눈 들어 주 보네 그 능력 날 새롭게 해 주님의 사랑 날 만지시니 내 모든 두려움 사라지네 So I lift my eyes to You Lord In Your strength will I break through Lord Touch me now, let Your love fall down on me I know Your love dispels all my fears</vt:lpstr>
      <vt:lpstr>폭풍 속에도 주 붙들고 믿음으로 주와 걷네 갈보리 언덕 너머 그 어느 날 주 안에 온전케 되리 Through the storm I will hold on Lord And by faith I will walk on Lord Then I’ll see beyond my Calvary one day And I will be complete in You</vt:lpstr>
      <vt:lpstr>주 이름 찬양 풍요의 강물 흐르는 부요한 땅에 살 때에 주님 찬양해 Blessed be Your name In the Land that is plentiful Where Your Streams of abundance flows Blessed be Your name</vt:lpstr>
      <vt:lpstr>주 이름 찬양 거치른 광야와 같은 인생 길 걸어갈 때도 주님 찬양해 Blessed be Your name When I’m found in this desert place Though I walk through the wilderness Blessed be Your name</vt:lpstr>
      <vt:lpstr>모든 축복 주신 주님 찬양하리 어둔 날이 다가와도 난 외치리 Every Blessing You pour out I’ll Turn back to praise When the Darkness closes in Lord Still I will say</vt:lpstr>
      <vt:lpstr>주의 이름을 찬양해 주의 이름을 주의 이름을 찬양해 영화로운 주 이름 찬양 Blessed be the name of the Lord Blessed be Your name (Jesus) Blessed be the name of the Lord Blessed be Your Glorious name</vt:lpstr>
      <vt:lpstr>주 이름 찬양 햇살이 나를 비추고 만물이 새롭게 될 때 주님 찬양해 Blessed be Your name When the sun’s shining down on me When the world’s all as it should be Blessed be Your name</vt:lpstr>
      <vt:lpstr>주 이름 찬양 가는 길 험할지라도 고통이 따를지라도 주님 찬양해 Blessed be Your name On the road marked with suffering Though there’s pain in the offering Blessed be Your name</vt:lpstr>
      <vt:lpstr>주님은 주시며 주님은 찾으시네 내 맘에 하는 말 주 찬양합니다 You Give and Take Away You Give and Take Away My Heart will choose to say Lord Blessed be Your name</vt:lpstr>
      <vt:lpstr>주 여호와께서 주시고 취하시니 내 마음 다하여 주 찬양합니다 You Give and Take Away You Give and Take Away My Heart will choose to say Lord Blessed be Your name</vt:lpstr>
      <vt:lpstr>모든 만물 다스리시는 예수는 주 어둠에서 빛을 창조하신 예수는 주 He is the Lord and He reigns on high, He is the Lord. Spoke into the darkness, created the light, He is the Lord.</vt:lpstr>
      <vt:lpstr>영원히 우리와 거하시는 예수는 주 그 이름 부를 때 능력 주시는 예수는 주 Who is like unto Him, never ending in days? He is the Lord. And He comes in power when we call on His name. He is the Lord.</vt:lpstr>
      <vt:lpstr>주의 능력 보이소서 주의 능력 보이소서 오 하나님 Show Your power, O Lord our God! Show Your power, O Lord our God! O Lord our God!</vt:lpstr>
      <vt:lpstr>열방의 소망이 되시는 주 예수는 주 우릴 구원하신 능력의 주 예수는 주 Your Gospel oh Lord is the hope for our nation, You are the Lord. It's the power of God for our salvation, You are the Lord.</vt:lpstr>
      <vt:lpstr>십자가 볼 때 만족 주시는 예수는 주 우릴 주의 자녀 삼으시는 예수는 주 We ask not for riches but look to the cross, You are the Lord. And for our inheritance, give us the lost, You are the Lord.</vt:lpstr>
      <vt:lpstr>주의 영광 보이소서 주의 영광 보이소서 오 하나님 Show Your Glory, O Lord our God! Show Your Glory, O Lord our God! O Lord our God!</vt:lpstr>
      <vt:lpstr>주의 거룩 보이소서 주의 거룩 보이소서 오 하나님 Show Your Holiness, O Lord our God! Show Your Holiness, O Lord our God! O Lord our God!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 앞에 나와 제사를 드리네 마음 열어 내 삶을 드리네 주를 봅니다 끝없는 사랑 날 회복시키네 Here I am, Oh God. I bring this sacrifice My open heart, I offer up my life I look to You, Lord. Your love that never ends restores me again.</dc:title>
  <dc:creator>USER</dc:creator>
  <cp:lastModifiedBy>USER</cp:lastModifiedBy>
  <cp:revision>2</cp:revision>
  <dcterms:created xsi:type="dcterms:W3CDTF">2021-05-19T12:15:25Z</dcterms:created>
  <dcterms:modified xsi:type="dcterms:W3CDTF">2021-05-19T12:15:30Z</dcterms:modified>
</cp:coreProperties>
</file>