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8"/>
  </p:notesMasterIdLst>
  <p:sldIdLst>
    <p:sldId id="262" r:id="rId3"/>
    <p:sldId id="272" r:id="rId4"/>
    <p:sldId id="273" r:id="rId5"/>
    <p:sldId id="274" r:id="rId6"/>
    <p:sldId id="275" r:id="rId7"/>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93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tableStyles" Target="tableStyle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theme" Target="theme/theme1.xml"/><Relationship Id="rId5" Type="http://schemas.openxmlformats.org/officeDocument/2006/relationships/slide" Target="slides/slide3.xml"/><Relationship Id="rId10"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EAEA89B-A6BF-4EC6-9C18-D3438C41F9A7}" type="datetimeFigureOut">
              <a:rPr lang="ko-KR" altLang="en-US" smtClean="0"/>
              <a:t>2022-12-13</a:t>
            </a:fld>
            <a:endParaRPr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4430751-F2C1-4876-822F-4003F79AE3D0}" type="slidenum">
              <a:rPr lang="ko-KR" altLang="en-US" smtClean="0"/>
              <a:t>‹#›</a:t>
            </a:fld>
            <a:endParaRPr lang="ko-KR" altLang="en-US"/>
          </a:p>
        </p:txBody>
      </p:sp>
    </p:spTree>
    <p:extLst>
      <p:ext uri="{BB962C8B-B14F-4D97-AF65-F5344CB8AC3E}">
        <p14:creationId xmlns:p14="http://schemas.microsoft.com/office/powerpoint/2010/main" val="3680234791"/>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1FDE0EB5-2E68-A2BA-090B-A3994CD32DB8}"/>
              </a:ext>
            </a:extLst>
          </p:cNvPr>
          <p:cNvSpPr>
            <a:spLocks noRot="1" noChangeArrowheads="1" noTextEdit="1"/>
          </p:cNvSpPr>
          <p:nvPr>
            <p:ph type="sldImg"/>
          </p:nvPr>
        </p:nvSpPr>
        <p:spPr>
          <a:ln/>
        </p:spPr>
      </p:sp>
      <p:sp>
        <p:nvSpPr>
          <p:cNvPr id="6147" name="Rectangle 3">
            <a:extLst>
              <a:ext uri="{FF2B5EF4-FFF2-40B4-BE49-F238E27FC236}">
                <a16:creationId xmlns:a16="http://schemas.microsoft.com/office/drawing/2014/main" id="{60052F46-0414-D3CB-2753-50D9F9AD2AD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ko-KR"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3886E165-E563-958C-E9EE-B4F20C495799}"/>
              </a:ext>
            </a:extLst>
          </p:cNvPr>
          <p:cNvSpPr>
            <a:spLocks noRot="1" noChangeArrowheads="1" noTextEdit="1"/>
          </p:cNvSpPr>
          <p:nvPr>
            <p:ph type="sldImg"/>
          </p:nvPr>
        </p:nvSpPr>
        <p:spPr>
          <a:ln/>
        </p:spPr>
      </p:sp>
      <p:sp>
        <p:nvSpPr>
          <p:cNvPr id="8195" name="Rectangle 3">
            <a:extLst>
              <a:ext uri="{FF2B5EF4-FFF2-40B4-BE49-F238E27FC236}">
                <a16:creationId xmlns:a16="http://schemas.microsoft.com/office/drawing/2014/main" id="{D25F6A2B-857A-0DA4-C504-2CB7EB02A18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ko-KR"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9F0E375E-5935-B46F-EE7A-66CF881D966E}"/>
              </a:ext>
            </a:extLst>
          </p:cNvPr>
          <p:cNvSpPr>
            <a:spLocks noRot="1" noChangeArrowheads="1" noTextEdit="1"/>
          </p:cNvSpPr>
          <p:nvPr>
            <p:ph type="sldImg"/>
          </p:nvPr>
        </p:nvSpPr>
        <p:spPr>
          <a:ln/>
        </p:spPr>
      </p:sp>
      <p:sp>
        <p:nvSpPr>
          <p:cNvPr id="10243" name="Rectangle 3">
            <a:extLst>
              <a:ext uri="{FF2B5EF4-FFF2-40B4-BE49-F238E27FC236}">
                <a16:creationId xmlns:a16="http://schemas.microsoft.com/office/drawing/2014/main" id="{E9383391-2BFE-50A4-F910-DD673645476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ko-KR"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D7950C02-1D8A-EA98-4FC2-3E8DEBE66225}"/>
              </a:ext>
            </a:extLst>
          </p:cNvPr>
          <p:cNvSpPr>
            <a:spLocks noRot="1" noChangeArrowheads="1" noTextEdit="1"/>
          </p:cNvSpPr>
          <p:nvPr>
            <p:ph type="sldImg"/>
          </p:nvPr>
        </p:nvSpPr>
        <p:spPr>
          <a:ln/>
        </p:spPr>
      </p:sp>
      <p:sp>
        <p:nvSpPr>
          <p:cNvPr id="12291" name="Rectangle 3">
            <a:extLst>
              <a:ext uri="{FF2B5EF4-FFF2-40B4-BE49-F238E27FC236}">
                <a16:creationId xmlns:a16="http://schemas.microsoft.com/office/drawing/2014/main" id="{A3C514C5-9159-D1B4-7F05-77D98C4B387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ko-KR"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7C3D64F9-A6D5-235B-BB7E-C5D5810BA828}"/>
              </a:ext>
            </a:extLst>
          </p:cNvPr>
          <p:cNvSpPr>
            <a:spLocks noRot="1" noChangeArrowheads="1" noTextEdit="1"/>
          </p:cNvSpPr>
          <p:nvPr>
            <p:ph type="sldImg"/>
          </p:nvPr>
        </p:nvSpPr>
        <p:spPr>
          <a:ln/>
        </p:spPr>
      </p:sp>
      <p:sp>
        <p:nvSpPr>
          <p:cNvPr id="14339" name="Rectangle 3">
            <a:extLst>
              <a:ext uri="{FF2B5EF4-FFF2-40B4-BE49-F238E27FC236}">
                <a16:creationId xmlns:a16="http://schemas.microsoft.com/office/drawing/2014/main" id="{9DEE5DE1-A2CF-17F4-1EDA-2CCCD77563B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ko-KR"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82E044C-38C0-ED55-23B2-D7525FB8314B}"/>
              </a:ext>
            </a:extLst>
          </p:cNvPr>
          <p:cNvSpPr>
            <a:spLocks noGrp="1"/>
          </p:cNvSpPr>
          <p:nvPr>
            <p:ph type="ctrTitle"/>
          </p:nvPr>
        </p:nvSpPr>
        <p:spPr>
          <a:xfrm>
            <a:off x="1524000" y="1122363"/>
            <a:ext cx="9144000" cy="2387600"/>
          </a:xfrm>
        </p:spPr>
        <p:txBody>
          <a:bodyPr anchor="b"/>
          <a:lstStyle>
            <a:lvl1pPr algn="ctr">
              <a:defRPr sz="6000"/>
            </a:lvl1pPr>
          </a:lstStyle>
          <a:p>
            <a:r>
              <a:rPr lang="ko-KR" altLang="en-US"/>
              <a:t>마스터 제목 스타일 편집</a:t>
            </a:r>
          </a:p>
        </p:txBody>
      </p:sp>
      <p:sp>
        <p:nvSpPr>
          <p:cNvPr id="3" name="부제목 2">
            <a:extLst>
              <a:ext uri="{FF2B5EF4-FFF2-40B4-BE49-F238E27FC236}">
                <a16:creationId xmlns:a16="http://schemas.microsoft.com/office/drawing/2014/main" id="{F990F6F6-EC72-B066-7717-D1D3C0B072B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클릭하여 마스터 부제목 스타일 편집</a:t>
            </a:r>
          </a:p>
        </p:txBody>
      </p:sp>
      <p:sp>
        <p:nvSpPr>
          <p:cNvPr id="4" name="날짜 개체 틀 3">
            <a:extLst>
              <a:ext uri="{FF2B5EF4-FFF2-40B4-BE49-F238E27FC236}">
                <a16:creationId xmlns:a16="http://schemas.microsoft.com/office/drawing/2014/main" id="{5FBAF29D-0B4E-4E6E-BDA1-72A315EFFDF0}"/>
              </a:ext>
            </a:extLst>
          </p:cNvPr>
          <p:cNvSpPr>
            <a:spLocks noGrp="1"/>
          </p:cNvSpPr>
          <p:nvPr>
            <p:ph type="dt" sz="half" idx="10"/>
          </p:nvPr>
        </p:nvSpPr>
        <p:spPr/>
        <p:txBody>
          <a:bodyPr/>
          <a:lstStyle/>
          <a:p>
            <a:fld id="{26A5075D-C6E8-4653-A8E0-17FF8F87B5B0}" type="datetimeFigureOut">
              <a:rPr lang="ko-KR" altLang="en-US" smtClean="0"/>
              <a:t>2022-12-13</a:t>
            </a:fld>
            <a:endParaRPr lang="ko-KR" altLang="en-US"/>
          </a:p>
        </p:txBody>
      </p:sp>
      <p:sp>
        <p:nvSpPr>
          <p:cNvPr id="5" name="바닥글 개체 틀 4">
            <a:extLst>
              <a:ext uri="{FF2B5EF4-FFF2-40B4-BE49-F238E27FC236}">
                <a16:creationId xmlns:a16="http://schemas.microsoft.com/office/drawing/2014/main" id="{F1A39690-D45B-2861-57B6-C247D03256FB}"/>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E10820B3-0392-12D3-DA35-2FE74F421F2F}"/>
              </a:ext>
            </a:extLst>
          </p:cNvPr>
          <p:cNvSpPr>
            <a:spLocks noGrp="1"/>
          </p:cNvSpPr>
          <p:nvPr>
            <p:ph type="sldNum" sz="quarter" idx="12"/>
          </p:nvPr>
        </p:nvSpPr>
        <p:spPr/>
        <p:txBody>
          <a:bodyPr/>
          <a:lstStyle/>
          <a:p>
            <a:fld id="{48FE7A15-A5D8-46F0-97EA-211D9D0FF1AB}" type="slidenum">
              <a:rPr lang="ko-KR" altLang="en-US" smtClean="0"/>
              <a:t>‹#›</a:t>
            </a:fld>
            <a:endParaRPr lang="ko-KR" altLang="en-US"/>
          </a:p>
        </p:txBody>
      </p:sp>
    </p:spTree>
    <p:extLst>
      <p:ext uri="{BB962C8B-B14F-4D97-AF65-F5344CB8AC3E}">
        <p14:creationId xmlns:p14="http://schemas.microsoft.com/office/powerpoint/2010/main" val="20620284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E8C9FC98-C817-88E1-B2E1-5D6E3036C4BB}"/>
              </a:ext>
            </a:extLst>
          </p:cNvPr>
          <p:cNvSpPr>
            <a:spLocks noGrp="1"/>
          </p:cNvSpPr>
          <p:nvPr>
            <p:ph type="title"/>
          </p:nvPr>
        </p:nvSpPr>
        <p:spPr/>
        <p:txBody>
          <a:bodyPr/>
          <a:lstStyle/>
          <a:p>
            <a:r>
              <a:rPr lang="ko-KR" altLang="en-US"/>
              <a:t>마스터 제목 스타일 편집</a:t>
            </a:r>
          </a:p>
        </p:txBody>
      </p:sp>
      <p:sp>
        <p:nvSpPr>
          <p:cNvPr id="3" name="세로 텍스트 개체 틀 2">
            <a:extLst>
              <a:ext uri="{FF2B5EF4-FFF2-40B4-BE49-F238E27FC236}">
                <a16:creationId xmlns:a16="http://schemas.microsoft.com/office/drawing/2014/main" id="{3A2E9BDE-F926-7BD1-386A-F6DD5FAE4BA9}"/>
              </a:ext>
            </a:extLst>
          </p:cNvPr>
          <p:cNvSpPr>
            <a:spLocks noGrp="1"/>
          </p:cNvSpPr>
          <p:nvPr>
            <p:ph type="body" orient="vert" idx="1"/>
          </p:nvPr>
        </p:nvSpPr>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BD97B11B-AEC0-CB36-A6AA-BE1E45ACB82B}"/>
              </a:ext>
            </a:extLst>
          </p:cNvPr>
          <p:cNvSpPr>
            <a:spLocks noGrp="1"/>
          </p:cNvSpPr>
          <p:nvPr>
            <p:ph type="dt" sz="half" idx="10"/>
          </p:nvPr>
        </p:nvSpPr>
        <p:spPr/>
        <p:txBody>
          <a:bodyPr/>
          <a:lstStyle/>
          <a:p>
            <a:fld id="{26A5075D-C6E8-4653-A8E0-17FF8F87B5B0}" type="datetimeFigureOut">
              <a:rPr lang="ko-KR" altLang="en-US" smtClean="0"/>
              <a:t>2022-12-13</a:t>
            </a:fld>
            <a:endParaRPr lang="ko-KR" altLang="en-US"/>
          </a:p>
        </p:txBody>
      </p:sp>
      <p:sp>
        <p:nvSpPr>
          <p:cNvPr id="5" name="바닥글 개체 틀 4">
            <a:extLst>
              <a:ext uri="{FF2B5EF4-FFF2-40B4-BE49-F238E27FC236}">
                <a16:creationId xmlns:a16="http://schemas.microsoft.com/office/drawing/2014/main" id="{FD6F51ED-F524-6FE6-11AE-0293B2839356}"/>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D871FD55-9370-00AF-0958-0FD44CFB9ADB}"/>
              </a:ext>
            </a:extLst>
          </p:cNvPr>
          <p:cNvSpPr>
            <a:spLocks noGrp="1"/>
          </p:cNvSpPr>
          <p:nvPr>
            <p:ph type="sldNum" sz="quarter" idx="12"/>
          </p:nvPr>
        </p:nvSpPr>
        <p:spPr/>
        <p:txBody>
          <a:bodyPr/>
          <a:lstStyle/>
          <a:p>
            <a:fld id="{48FE7A15-A5D8-46F0-97EA-211D9D0FF1AB}" type="slidenum">
              <a:rPr lang="ko-KR" altLang="en-US" smtClean="0"/>
              <a:t>‹#›</a:t>
            </a:fld>
            <a:endParaRPr lang="ko-KR" altLang="en-US"/>
          </a:p>
        </p:txBody>
      </p:sp>
    </p:spTree>
    <p:extLst>
      <p:ext uri="{BB962C8B-B14F-4D97-AF65-F5344CB8AC3E}">
        <p14:creationId xmlns:p14="http://schemas.microsoft.com/office/powerpoint/2010/main" val="14778784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a:extLst>
              <a:ext uri="{FF2B5EF4-FFF2-40B4-BE49-F238E27FC236}">
                <a16:creationId xmlns:a16="http://schemas.microsoft.com/office/drawing/2014/main" id="{F5C5D44F-C479-B6C1-ADD9-BDCAEBDFB106}"/>
              </a:ext>
            </a:extLst>
          </p:cNvPr>
          <p:cNvSpPr>
            <a:spLocks noGrp="1"/>
          </p:cNvSpPr>
          <p:nvPr>
            <p:ph type="title" orient="vert"/>
          </p:nvPr>
        </p:nvSpPr>
        <p:spPr>
          <a:xfrm>
            <a:off x="8724900" y="365125"/>
            <a:ext cx="2628900" cy="5811838"/>
          </a:xfrm>
        </p:spPr>
        <p:txBody>
          <a:bodyPr vert="eaVert"/>
          <a:lstStyle/>
          <a:p>
            <a:r>
              <a:rPr lang="ko-KR" altLang="en-US"/>
              <a:t>마스터 제목 스타일 편집</a:t>
            </a:r>
          </a:p>
        </p:txBody>
      </p:sp>
      <p:sp>
        <p:nvSpPr>
          <p:cNvPr id="3" name="세로 텍스트 개체 틀 2">
            <a:extLst>
              <a:ext uri="{FF2B5EF4-FFF2-40B4-BE49-F238E27FC236}">
                <a16:creationId xmlns:a16="http://schemas.microsoft.com/office/drawing/2014/main" id="{89C5B1E8-0A7D-066A-B639-43DF4991A980}"/>
              </a:ext>
            </a:extLst>
          </p:cNvPr>
          <p:cNvSpPr>
            <a:spLocks noGrp="1"/>
          </p:cNvSpPr>
          <p:nvPr>
            <p:ph type="body" orient="vert" idx="1"/>
          </p:nvPr>
        </p:nvSpPr>
        <p:spPr>
          <a:xfrm>
            <a:off x="838200" y="365125"/>
            <a:ext cx="7734300" cy="5811838"/>
          </a:xfrm>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8C4CAE51-5790-A8CC-0358-4BB380576C09}"/>
              </a:ext>
            </a:extLst>
          </p:cNvPr>
          <p:cNvSpPr>
            <a:spLocks noGrp="1"/>
          </p:cNvSpPr>
          <p:nvPr>
            <p:ph type="dt" sz="half" idx="10"/>
          </p:nvPr>
        </p:nvSpPr>
        <p:spPr/>
        <p:txBody>
          <a:bodyPr/>
          <a:lstStyle/>
          <a:p>
            <a:fld id="{26A5075D-C6E8-4653-A8E0-17FF8F87B5B0}" type="datetimeFigureOut">
              <a:rPr lang="ko-KR" altLang="en-US" smtClean="0"/>
              <a:t>2022-12-13</a:t>
            </a:fld>
            <a:endParaRPr lang="ko-KR" altLang="en-US"/>
          </a:p>
        </p:txBody>
      </p:sp>
      <p:sp>
        <p:nvSpPr>
          <p:cNvPr id="5" name="바닥글 개체 틀 4">
            <a:extLst>
              <a:ext uri="{FF2B5EF4-FFF2-40B4-BE49-F238E27FC236}">
                <a16:creationId xmlns:a16="http://schemas.microsoft.com/office/drawing/2014/main" id="{6F3A320A-C792-D3E4-216B-C087C588FBB9}"/>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57DE73D3-C908-B4E2-323B-FA0D72080787}"/>
              </a:ext>
            </a:extLst>
          </p:cNvPr>
          <p:cNvSpPr>
            <a:spLocks noGrp="1"/>
          </p:cNvSpPr>
          <p:nvPr>
            <p:ph type="sldNum" sz="quarter" idx="12"/>
          </p:nvPr>
        </p:nvSpPr>
        <p:spPr/>
        <p:txBody>
          <a:bodyPr/>
          <a:lstStyle/>
          <a:p>
            <a:fld id="{48FE7A15-A5D8-46F0-97EA-211D9D0FF1AB}" type="slidenum">
              <a:rPr lang="ko-KR" altLang="en-US" smtClean="0"/>
              <a:t>‹#›</a:t>
            </a:fld>
            <a:endParaRPr lang="ko-KR" altLang="en-US"/>
          </a:p>
        </p:txBody>
      </p:sp>
    </p:spTree>
    <p:extLst>
      <p:ext uri="{BB962C8B-B14F-4D97-AF65-F5344CB8AC3E}">
        <p14:creationId xmlns:p14="http://schemas.microsoft.com/office/powerpoint/2010/main" val="23882438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직각 삼각형 1">
            <a:extLst>
              <a:ext uri="{FF2B5EF4-FFF2-40B4-BE49-F238E27FC236}">
                <a16:creationId xmlns:a16="http://schemas.microsoft.com/office/drawing/2014/main" id="{981ADE81-BFE8-518A-AE1B-3786F34C199B}"/>
              </a:ext>
            </a:extLst>
          </p:cNvPr>
          <p:cNvSpPr/>
          <p:nvPr/>
        </p:nvSpPr>
        <p:spPr>
          <a:xfrm>
            <a:off x="0" y="4664075"/>
            <a:ext cx="12199938"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latinLnBrk="1" hangingPunct="1">
              <a:spcBef>
                <a:spcPts val="0"/>
              </a:spcBef>
              <a:spcAft>
                <a:spcPts val="0"/>
              </a:spcAft>
              <a:defRPr/>
            </a:pPr>
            <a:endParaRPr kumimoji="0" lang="en-US"/>
          </a:p>
        </p:txBody>
      </p:sp>
      <p:sp>
        <p:nvSpPr>
          <p:cNvPr id="9" name="제목 8"/>
          <p:cNvSpPr>
            <a:spLocks noGrp="1"/>
          </p:cNvSpPr>
          <p:nvPr>
            <p:ph type="ctrTitle"/>
          </p:nvPr>
        </p:nvSpPr>
        <p:spPr>
          <a:xfrm>
            <a:off x="914400" y="1752604"/>
            <a:ext cx="10363200" cy="1829761"/>
          </a:xfrm>
        </p:spPr>
        <p:txBody>
          <a:bodyPr anchor="b"/>
          <a:lstStyle>
            <a:lvl1pPr algn="ctr">
              <a:defRPr sz="3600" b="1">
                <a:solidFill>
                  <a:schemeClr val="tx1"/>
                </a:solidFill>
                <a:effectLst/>
              </a:defRPr>
            </a:lvl1pPr>
            <a:extLst/>
          </a:lstStyle>
          <a:p>
            <a:r>
              <a:rPr lang="ko-KR" altLang="en-US"/>
              <a:t>마스터 제목 스타일 편집</a:t>
            </a:r>
            <a:endParaRPr lang="en-US" dirty="0"/>
          </a:p>
        </p:txBody>
      </p:sp>
      <p:sp>
        <p:nvSpPr>
          <p:cNvPr id="17" name="부제목 16"/>
          <p:cNvSpPr>
            <a:spLocks noGrp="1"/>
          </p:cNvSpPr>
          <p:nvPr>
            <p:ph type="subTitle" idx="1"/>
          </p:nvPr>
        </p:nvSpPr>
        <p:spPr>
          <a:xfrm>
            <a:off x="914400" y="3611607"/>
            <a:ext cx="10363200" cy="1199704"/>
          </a:xfrm>
        </p:spPr>
        <p:txBody>
          <a:bodyPr lIns="45720" rIns="45720"/>
          <a:lstStyle>
            <a:lvl1pPr marL="0" marR="48006" indent="0" algn="ctr">
              <a:buNone/>
              <a:defRPr>
                <a:solidFill>
                  <a:schemeClr val="tx1"/>
                </a:solidFill>
              </a:defRPr>
            </a:lvl1pPr>
            <a:lvl2pPr marL="342900" indent="0" algn="ctr">
              <a:buNone/>
            </a:lvl2pPr>
            <a:lvl3pPr marL="685800" indent="0" algn="ctr">
              <a:buNone/>
            </a:lvl3pPr>
            <a:lvl4pPr marL="1028700" indent="0" algn="ctr">
              <a:buNone/>
            </a:lvl4pPr>
            <a:lvl5pPr marL="1371600" indent="0" algn="ctr">
              <a:buNone/>
            </a:lvl5pPr>
            <a:lvl6pPr marL="1714500" indent="0" algn="ctr">
              <a:buNone/>
            </a:lvl6pPr>
            <a:lvl7pPr marL="2057400" indent="0" algn="ctr">
              <a:buNone/>
            </a:lvl7pPr>
            <a:lvl8pPr marL="2400300" indent="0" algn="ctr">
              <a:buNone/>
            </a:lvl8pPr>
            <a:lvl9pPr marL="2743200" indent="0" algn="ctr">
              <a:buNone/>
            </a:lvl9pPr>
            <a:extLst/>
          </a:lstStyle>
          <a:p>
            <a:r>
              <a:rPr lang="ko-KR" altLang="en-US"/>
              <a:t>마스터 부제목 스타일 편집</a:t>
            </a:r>
            <a:endParaRPr lang="en-US" dirty="0"/>
          </a:p>
        </p:txBody>
      </p:sp>
    </p:spTree>
    <p:extLst>
      <p:ext uri="{BB962C8B-B14F-4D97-AF65-F5344CB8AC3E}">
        <p14:creationId xmlns:p14="http://schemas.microsoft.com/office/powerpoint/2010/main" val="26506506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Tree>
    <p:extLst>
      <p:ext uri="{BB962C8B-B14F-4D97-AF65-F5344CB8AC3E}">
        <p14:creationId xmlns:p14="http://schemas.microsoft.com/office/powerpoint/2010/main" val="24489501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880DC6F-FEA0-0EF5-33B3-3F1333BADA01}"/>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E580B617-ACD2-8581-B441-45C3792BA50D}"/>
              </a:ext>
            </a:extLst>
          </p:cNvPr>
          <p:cNvSpPr>
            <a:spLocks noGrp="1"/>
          </p:cNvSpPr>
          <p:nvPr>
            <p:ph idx="1"/>
          </p:nvPr>
        </p:nvSpPr>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643A2F9D-06FB-714C-3913-BDFE707919C8}"/>
              </a:ext>
            </a:extLst>
          </p:cNvPr>
          <p:cNvSpPr>
            <a:spLocks noGrp="1"/>
          </p:cNvSpPr>
          <p:nvPr>
            <p:ph type="dt" sz="half" idx="10"/>
          </p:nvPr>
        </p:nvSpPr>
        <p:spPr/>
        <p:txBody>
          <a:bodyPr/>
          <a:lstStyle/>
          <a:p>
            <a:fld id="{26A5075D-C6E8-4653-A8E0-17FF8F87B5B0}" type="datetimeFigureOut">
              <a:rPr lang="ko-KR" altLang="en-US" smtClean="0"/>
              <a:t>2022-12-13</a:t>
            </a:fld>
            <a:endParaRPr lang="ko-KR" altLang="en-US"/>
          </a:p>
        </p:txBody>
      </p:sp>
      <p:sp>
        <p:nvSpPr>
          <p:cNvPr id="5" name="바닥글 개체 틀 4">
            <a:extLst>
              <a:ext uri="{FF2B5EF4-FFF2-40B4-BE49-F238E27FC236}">
                <a16:creationId xmlns:a16="http://schemas.microsoft.com/office/drawing/2014/main" id="{3289B2E4-C80E-1C94-4063-AA0FA7A7941C}"/>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27FEAF0F-5110-2E9A-CBFB-3E79FD1B8A5A}"/>
              </a:ext>
            </a:extLst>
          </p:cNvPr>
          <p:cNvSpPr>
            <a:spLocks noGrp="1"/>
          </p:cNvSpPr>
          <p:nvPr>
            <p:ph type="sldNum" sz="quarter" idx="12"/>
          </p:nvPr>
        </p:nvSpPr>
        <p:spPr/>
        <p:txBody>
          <a:bodyPr/>
          <a:lstStyle/>
          <a:p>
            <a:fld id="{48FE7A15-A5D8-46F0-97EA-211D9D0FF1AB}" type="slidenum">
              <a:rPr lang="ko-KR" altLang="en-US" smtClean="0"/>
              <a:t>‹#›</a:t>
            </a:fld>
            <a:endParaRPr lang="ko-KR" altLang="en-US"/>
          </a:p>
        </p:txBody>
      </p:sp>
    </p:spTree>
    <p:extLst>
      <p:ext uri="{BB962C8B-B14F-4D97-AF65-F5344CB8AC3E}">
        <p14:creationId xmlns:p14="http://schemas.microsoft.com/office/powerpoint/2010/main" val="34429730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E3B728B9-58E7-997D-DEDD-B9BAE6853EA3}"/>
              </a:ext>
            </a:extLst>
          </p:cNvPr>
          <p:cNvSpPr>
            <a:spLocks noGrp="1"/>
          </p:cNvSpPr>
          <p:nvPr>
            <p:ph type="title"/>
          </p:nvPr>
        </p:nvSpPr>
        <p:spPr>
          <a:xfrm>
            <a:off x="831850" y="1709738"/>
            <a:ext cx="10515600" cy="2852737"/>
          </a:xfrm>
        </p:spPr>
        <p:txBody>
          <a:bodyPr anchor="b"/>
          <a:lstStyle>
            <a:lvl1pPr>
              <a:defRPr sz="6000"/>
            </a:lvl1pPr>
          </a:lstStyle>
          <a:p>
            <a:r>
              <a:rPr lang="ko-KR" altLang="en-US"/>
              <a:t>마스터 제목 스타일 편집</a:t>
            </a:r>
          </a:p>
        </p:txBody>
      </p:sp>
      <p:sp>
        <p:nvSpPr>
          <p:cNvPr id="3" name="텍스트 개체 틀 2">
            <a:extLst>
              <a:ext uri="{FF2B5EF4-FFF2-40B4-BE49-F238E27FC236}">
                <a16:creationId xmlns:a16="http://schemas.microsoft.com/office/drawing/2014/main" id="{BC4179E4-BDE0-C018-7AB6-DC967326036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스타일을 편집하려면 클릭</a:t>
            </a:r>
          </a:p>
        </p:txBody>
      </p:sp>
      <p:sp>
        <p:nvSpPr>
          <p:cNvPr id="4" name="날짜 개체 틀 3">
            <a:extLst>
              <a:ext uri="{FF2B5EF4-FFF2-40B4-BE49-F238E27FC236}">
                <a16:creationId xmlns:a16="http://schemas.microsoft.com/office/drawing/2014/main" id="{4BDCD7A1-25B3-52C9-F0D6-8F97C6154C01}"/>
              </a:ext>
            </a:extLst>
          </p:cNvPr>
          <p:cNvSpPr>
            <a:spLocks noGrp="1"/>
          </p:cNvSpPr>
          <p:nvPr>
            <p:ph type="dt" sz="half" idx="10"/>
          </p:nvPr>
        </p:nvSpPr>
        <p:spPr/>
        <p:txBody>
          <a:bodyPr/>
          <a:lstStyle/>
          <a:p>
            <a:fld id="{26A5075D-C6E8-4653-A8E0-17FF8F87B5B0}" type="datetimeFigureOut">
              <a:rPr lang="ko-KR" altLang="en-US" smtClean="0"/>
              <a:t>2022-12-13</a:t>
            </a:fld>
            <a:endParaRPr lang="ko-KR" altLang="en-US"/>
          </a:p>
        </p:txBody>
      </p:sp>
      <p:sp>
        <p:nvSpPr>
          <p:cNvPr id="5" name="바닥글 개체 틀 4">
            <a:extLst>
              <a:ext uri="{FF2B5EF4-FFF2-40B4-BE49-F238E27FC236}">
                <a16:creationId xmlns:a16="http://schemas.microsoft.com/office/drawing/2014/main" id="{20B93FAC-AC8F-614C-7EC7-83E16E77C0BA}"/>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2738BFD2-0BB8-EDBC-AAB7-BB2DCD4292F5}"/>
              </a:ext>
            </a:extLst>
          </p:cNvPr>
          <p:cNvSpPr>
            <a:spLocks noGrp="1"/>
          </p:cNvSpPr>
          <p:nvPr>
            <p:ph type="sldNum" sz="quarter" idx="12"/>
          </p:nvPr>
        </p:nvSpPr>
        <p:spPr/>
        <p:txBody>
          <a:bodyPr/>
          <a:lstStyle/>
          <a:p>
            <a:fld id="{48FE7A15-A5D8-46F0-97EA-211D9D0FF1AB}" type="slidenum">
              <a:rPr lang="ko-KR" altLang="en-US" smtClean="0"/>
              <a:t>‹#›</a:t>
            </a:fld>
            <a:endParaRPr lang="ko-KR" altLang="en-US"/>
          </a:p>
        </p:txBody>
      </p:sp>
    </p:spTree>
    <p:extLst>
      <p:ext uri="{BB962C8B-B14F-4D97-AF65-F5344CB8AC3E}">
        <p14:creationId xmlns:p14="http://schemas.microsoft.com/office/powerpoint/2010/main" val="8598738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CC03171-0886-DE00-8384-2075E9CBAF55}"/>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5BDC3819-AC1A-3420-4E9E-118DAF5D941C}"/>
              </a:ext>
            </a:extLst>
          </p:cNvPr>
          <p:cNvSpPr>
            <a:spLocks noGrp="1"/>
          </p:cNvSpPr>
          <p:nvPr>
            <p:ph sz="half" idx="1"/>
          </p:nvPr>
        </p:nvSpPr>
        <p:spPr>
          <a:xfrm>
            <a:off x="838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내용 개체 틀 3">
            <a:extLst>
              <a:ext uri="{FF2B5EF4-FFF2-40B4-BE49-F238E27FC236}">
                <a16:creationId xmlns:a16="http://schemas.microsoft.com/office/drawing/2014/main" id="{EE2D9DD5-5A98-C71D-72D1-9CCDD9946446}"/>
              </a:ext>
            </a:extLst>
          </p:cNvPr>
          <p:cNvSpPr>
            <a:spLocks noGrp="1"/>
          </p:cNvSpPr>
          <p:nvPr>
            <p:ph sz="half" idx="2"/>
          </p:nvPr>
        </p:nvSpPr>
        <p:spPr>
          <a:xfrm>
            <a:off x="6172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날짜 개체 틀 4">
            <a:extLst>
              <a:ext uri="{FF2B5EF4-FFF2-40B4-BE49-F238E27FC236}">
                <a16:creationId xmlns:a16="http://schemas.microsoft.com/office/drawing/2014/main" id="{D2A1EF70-3C85-EAB8-9F84-F4E9B4384F5C}"/>
              </a:ext>
            </a:extLst>
          </p:cNvPr>
          <p:cNvSpPr>
            <a:spLocks noGrp="1"/>
          </p:cNvSpPr>
          <p:nvPr>
            <p:ph type="dt" sz="half" idx="10"/>
          </p:nvPr>
        </p:nvSpPr>
        <p:spPr/>
        <p:txBody>
          <a:bodyPr/>
          <a:lstStyle/>
          <a:p>
            <a:fld id="{26A5075D-C6E8-4653-A8E0-17FF8F87B5B0}" type="datetimeFigureOut">
              <a:rPr lang="ko-KR" altLang="en-US" smtClean="0"/>
              <a:t>2022-12-13</a:t>
            </a:fld>
            <a:endParaRPr lang="ko-KR" altLang="en-US"/>
          </a:p>
        </p:txBody>
      </p:sp>
      <p:sp>
        <p:nvSpPr>
          <p:cNvPr id="6" name="바닥글 개체 틀 5">
            <a:extLst>
              <a:ext uri="{FF2B5EF4-FFF2-40B4-BE49-F238E27FC236}">
                <a16:creationId xmlns:a16="http://schemas.microsoft.com/office/drawing/2014/main" id="{31DDD48C-3278-4E62-B384-DDA92AEEED44}"/>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48FCD194-4D91-4AE4-7E54-B8E14A14114D}"/>
              </a:ext>
            </a:extLst>
          </p:cNvPr>
          <p:cNvSpPr>
            <a:spLocks noGrp="1"/>
          </p:cNvSpPr>
          <p:nvPr>
            <p:ph type="sldNum" sz="quarter" idx="12"/>
          </p:nvPr>
        </p:nvSpPr>
        <p:spPr/>
        <p:txBody>
          <a:bodyPr/>
          <a:lstStyle/>
          <a:p>
            <a:fld id="{48FE7A15-A5D8-46F0-97EA-211D9D0FF1AB}" type="slidenum">
              <a:rPr lang="ko-KR" altLang="en-US" smtClean="0"/>
              <a:t>‹#›</a:t>
            </a:fld>
            <a:endParaRPr lang="ko-KR" altLang="en-US"/>
          </a:p>
        </p:txBody>
      </p:sp>
    </p:spTree>
    <p:extLst>
      <p:ext uri="{BB962C8B-B14F-4D97-AF65-F5344CB8AC3E}">
        <p14:creationId xmlns:p14="http://schemas.microsoft.com/office/powerpoint/2010/main" val="7047883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E18B091-0716-0AFF-022F-12F416CEC958}"/>
              </a:ext>
            </a:extLst>
          </p:cNvPr>
          <p:cNvSpPr>
            <a:spLocks noGrp="1"/>
          </p:cNvSpPr>
          <p:nvPr>
            <p:ph type="title"/>
          </p:nvPr>
        </p:nvSpPr>
        <p:spPr>
          <a:xfrm>
            <a:off x="839788" y="365125"/>
            <a:ext cx="10515600" cy="1325563"/>
          </a:xfrm>
        </p:spPr>
        <p:txBody>
          <a:bodyPr/>
          <a:lstStyle/>
          <a:p>
            <a:r>
              <a:rPr lang="ko-KR" altLang="en-US"/>
              <a:t>마스터 제목 스타일 편집</a:t>
            </a:r>
          </a:p>
        </p:txBody>
      </p:sp>
      <p:sp>
        <p:nvSpPr>
          <p:cNvPr id="3" name="텍스트 개체 틀 2">
            <a:extLst>
              <a:ext uri="{FF2B5EF4-FFF2-40B4-BE49-F238E27FC236}">
                <a16:creationId xmlns:a16="http://schemas.microsoft.com/office/drawing/2014/main" id="{C6DA059A-36E2-35C2-8B39-7144AEA8D49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4" name="내용 개체 틀 3">
            <a:extLst>
              <a:ext uri="{FF2B5EF4-FFF2-40B4-BE49-F238E27FC236}">
                <a16:creationId xmlns:a16="http://schemas.microsoft.com/office/drawing/2014/main" id="{EDB6A807-A9DB-1336-C3CE-D42487FE1887}"/>
              </a:ext>
            </a:extLst>
          </p:cNvPr>
          <p:cNvSpPr>
            <a:spLocks noGrp="1"/>
          </p:cNvSpPr>
          <p:nvPr>
            <p:ph sz="half" idx="2"/>
          </p:nvPr>
        </p:nvSpPr>
        <p:spPr>
          <a:xfrm>
            <a:off x="839788" y="2505075"/>
            <a:ext cx="5157787"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텍스트 개체 틀 4">
            <a:extLst>
              <a:ext uri="{FF2B5EF4-FFF2-40B4-BE49-F238E27FC236}">
                <a16:creationId xmlns:a16="http://schemas.microsoft.com/office/drawing/2014/main" id="{2C30E67F-1565-B61F-227C-DCDB9BBDE7D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6" name="내용 개체 틀 5">
            <a:extLst>
              <a:ext uri="{FF2B5EF4-FFF2-40B4-BE49-F238E27FC236}">
                <a16:creationId xmlns:a16="http://schemas.microsoft.com/office/drawing/2014/main" id="{8BBE9276-CCA3-4EC8-E1C4-5F53714CE40C}"/>
              </a:ext>
            </a:extLst>
          </p:cNvPr>
          <p:cNvSpPr>
            <a:spLocks noGrp="1"/>
          </p:cNvSpPr>
          <p:nvPr>
            <p:ph sz="quarter" idx="4"/>
          </p:nvPr>
        </p:nvSpPr>
        <p:spPr>
          <a:xfrm>
            <a:off x="6172200" y="2505075"/>
            <a:ext cx="5183188"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7" name="날짜 개체 틀 6">
            <a:extLst>
              <a:ext uri="{FF2B5EF4-FFF2-40B4-BE49-F238E27FC236}">
                <a16:creationId xmlns:a16="http://schemas.microsoft.com/office/drawing/2014/main" id="{E4BFAC93-75F0-16E4-AEA4-FF93BEE6F5B5}"/>
              </a:ext>
            </a:extLst>
          </p:cNvPr>
          <p:cNvSpPr>
            <a:spLocks noGrp="1"/>
          </p:cNvSpPr>
          <p:nvPr>
            <p:ph type="dt" sz="half" idx="10"/>
          </p:nvPr>
        </p:nvSpPr>
        <p:spPr/>
        <p:txBody>
          <a:bodyPr/>
          <a:lstStyle/>
          <a:p>
            <a:fld id="{26A5075D-C6E8-4653-A8E0-17FF8F87B5B0}" type="datetimeFigureOut">
              <a:rPr lang="ko-KR" altLang="en-US" smtClean="0"/>
              <a:t>2022-12-13</a:t>
            </a:fld>
            <a:endParaRPr lang="ko-KR" altLang="en-US"/>
          </a:p>
        </p:txBody>
      </p:sp>
      <p:sp>
        <p:nvSpPr>
          <p:cNvPr id="8" name="바닥글 개체 틀 7">
            <a:extLst>
              <a:ext uri="{FF2B5EF4-FFF2-40B4-BE49-F238E27FC236}">
                <a16:creationId xmlns:a16="http://schemas.microsoft.com/office/drawing/2014/main" id="{D9A48F9E-4A20-3993-992B-28405D23FEB9}"/>
              </a:ext>
            </a:extLst>
          </p:cNvPr>
          <p:cNvSpPr>
            <a:spLocks noGrp="1"/>
          </p:cNvSpPr>
          <p:nvPr>
            <p:ph type="ftr" sz="quarter" idx="11"/>
          </p:nvPr>
        </p:nvSpPr>
        <p:spPr/>
        <p:txBody>
          <a:bodyPr/>
          <a:lstStyle/>
          <a:p>
            <a:endParaRPr lang="ko-KR" altLang="en-US"/>
          </a:p>
        </p:txBody>
      </p:sp>
      <p:sp>
        <p:nvSpPr>
          <p:cNvPr id="9" name="슬라이드 번호 개체 틀 8">
            <a:extLst>
              <a:ext uri="{FF2B5EF4-FFF2-40B4-BE49-F238E27FC236}">
                <a16:creationId xmlns:a16="http://schemas.microsoft.com/office/drawing/2014/main" id="{4611B1F8-A234-922C-66D6-9EBB17D1A102}"/>
              </a:ext>
            </a:extLst>
          </p:cNvPr>
          <p:cNvSpPr>
            <a:spLocks noGrp="1"/>
          </p:cNvSpPr>
          <p:nvPr>
            <p:ph type="sldNum" sz="quarter" idx="12"/>
          </p:nvPr>
        </p:nvSpPr>
        <p:spPr/>
        <p:txBody>
          <a:bodyPr/>
          <a:lstStyle/>
          <a:p>
            <a:fld id="{48FE7A15-A5D8-46F0-97EA-211D9D0FF1AB}" type="slidenum">
              <a:rPr lang="ko-KR" altLang="en-US" smtClean="0"/>
              <a:t>‹#›</a:t>
            </a:fld>
            <a:endParaRPr lang="ko-KR" altLang="en-US"/>
          </a:p>
        </p:txBody>
      </p:sp>
    </p:spTree>
    <p:extLst>
      <p:ext uri="{BB962C8B-B14F-4D97-AF65-F5344CB8AC3E}">
        <p14:creationId xmlns:p14="http://schemas.microsoft.com/office/powerpoint/2010/main" val="21765146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D5A37FF-B14B-6DE9-6D85-FE9AF3625CE3}"/>
              </a:ext>
            </a:extLst>
          </p:cNvPr>
          <p:cNvSpPr>
            <a:spLocks noGrp="1"/>
          </p:cNvSpPr>
          <p:nvPr>
            <p:ph type="title"/>
          </p:nvPr>
        </p:nvSpPr>
        <p:spPr/>
        <p:txBody>
          <a:bodyPr/>
          <a:lstStyle/>
          <a:p>
            <a:r>
              <a:rPr lang="ko-KR" altLang="en-US"/>
              <a:t>마스터 제목 스타일 편집</a:t>
            </a:r>
          </a:p>
        </p:txBody>
      </p:sp>
      <p:sp>
        <p:nvSpPr>
          <p:cNvPr id="3" name="날짜 개체 틀 2">
            <a:extLst>
              <a:ext uri="{FF2B5EF4-FFF2-40B4-BE49-F238E27FC236}">
                <a16:creationId xmlns:a16="http://schemas.microsoft.com/office/drawing/2014/main" id="{DA4ECDC7-FD71-CA2F-1441-68C325508E0F}"/>
              </a:ext>
            </a:extLst>
          </p:cNvPr>
          <p:cNvSpPr>
            <a:spLocks noGrp="1"/>
          </p:cNvSpPr>
          <p:nvPr>
            <p:ph type="dt" sz="half" idx="10"/>
          </p:nvPr>
        </p:nvSpPr>
        <p:spPr/>
        <p:txBody>
          <a:bodyPr/>
          <a:lstStyle/>
          <a:p>
            <a:fld id="{26A5075D-C6E8-4653-A8E0-17FF8F87B5B0}" type="datetimeFigureOut">
              <a:rPr lang="ko-KR" altLang="en-US" smtClean="0"/>
              <a:t>2022-12-13</a:t>
            </a:fld>
            <a:endParaRPr lang="ko-KR" altLang="en-US"/>
          </a:p>
        </p:txBody>
      </p:sp>
      <p:sp>
        <p:nvSpPr>
          <p:cNvPr id="4" name="바닥글 개체 틀 3">
            <a:extLst>
              <a:ext uri="{FF2B5EF4-FFF2-40B4-BE49-F238E27FC236}">
                <a16:creationId xmlns:a16="http://schemas.microsoft.com/office/drawing/2014/main" id="{07F6B5CF-7499-A8F1-E991-0A5F2F0ACA5F}"/>
              </a:ext>
            </a:extLst>
          </p:cNvPr>
          <p:cNvSpPr>
            <a:spLocks noGrp="1"/>
          </p:cNvSpPr>
          <p:nvPr>
            <p:ph type="ftr" sz="quarter" idx="11"/>
          </p:nvPr>
        </p:nvSpPr>
        <p:spPr/>
        <p:txBody>
          <a:bodyPr/>
          <a:lstStyle/>
          <a:p>
            <a:endParaRPr lang="ko-KR" altLang="en-US"/>
          </a:p>
        </p:txBody>
      </p:sp>
      <p:sp>
        <p:nvSpPr>
          <p:cNvPr id="5" name="슬라이드 번호 개체 틀 4">
            <a:extLst>
              <a:ext uri="{FF2B5EF4-FFF2-40B4-BE49-F238E27FC236}">
                <a16:creationId xmlns:a16="http://schemas.microsoft.com/office/drawing/2014/main" id="{0FA00DCF-6261-BE39-9530-122FF58BF453}"/>
              </a:ext>
            </a:extLst>
          </p:cNvPr>
          <p:cNvSpPr>
            <a:spLocks noGrp="1"/>
          </p:cNvSpPr>
          <p:nvPr>
            <p:ph type="sldNum" sz="quarter" idx="12"/>
          </p:nvPr>
        </p:nvSpPr>
        <p:spPr/>
        <p:txBody>
          <a:bodyPr/>
          <a:lstStyle/>
          <a:p>
            <a:fld id="{48FE7A15-A5D8-46F0-97EA-211D9D0FF1AB}" type="slidenum">
              <a:rPr lang="ko-KR" altLang="en-US" smtClean="0"/>
              <a:t>‹#›</a:t>
            </a:fld>
            <a:endParaRPr lang="ko-KR" altLang="en-US"/>
          </a:p>
        </p:txBody>
      </p:sp>
    </p:spTree>
    <p:extLst>
      <p:ext uri="{BB962C8B-B14F-4D97-AF65-F5344CB8AC3E}">
        <p14:creationId xmlns:p14="http://schemas.microsoft.com/office/powerpoint/2010/main" val="20430041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a:extLst>
              <a:ext uri="{FF2B5EF4-FFF2-40B4-BE49-F238E27FC236}">
                <a16:creationId xmlns:a16="http://schemas.microsoft.com/office/drawing/2014/main" id="{DF8F0602-D3D4-BDBD-FF5A-005F70FAE22C}"/>
              </a:ext>
            </a:extLst>
          </p:cNvPr>
          <p:cNvSpPr>
            <a:spLocks noGrp="1"/>
          </p:cNvSpPr>
          <p:nvPr>
            <p:ph type="dt" sz="half" idx="10"/>
          </p:nvPr>
        </p:nvSpPr>
        <p:spPr/>
        <p:txBody>
          <a:bodyPr/>
          <a:lstStyle/>
          <a:p>
            <a:fld id="{26A5075D-C6E8-4653-A8E0-17FF8F87B5B0}" type="datetimeFigureOut">
              <a:rPr lang="ko-KR" altLang="en-US" smtClean="0"/>
              <a:t>2022-12-13</a:t>
            </a:fld>
            <a:endParaRPr lang="ko-KR" altLang="en-US"/>
          </a:p>
        </p:txBody>
      </p:sp>
      <p:sp>
        <p:nvSpPr>
          <p:cNvPr id="3" name="바닥글 개체 틀 2">
            <a:extLst>
              <a:ext uri="{FF2B5EF4-FFF2-40B4-BE49-F238E27FC236}">
                <a16:creationId xmlns:a16="http://schemas.microsoft.com/office/drawing/2014/main" id="{11E20EBA-C3CA-A6E9-0E96-FE219E1C2180}"/>
              </a:ext>
            </a:extLst>
          </p:cNvPr>
          <p:cNvSpPr>
            <a:spLocks noGrp="1"/>
          </p:cNvSpPr>
          <p:nvPr>
            <p:ph type="ftr" sz="quarter" idx="11"/>
          </p:nvPr>
        </p:nvSpPr>
        <p:spPr/>
        <p:txBody>
          <a:bodyPr/>
          <a:lstStyle/>
          <a:p>
            <a:endParaRPr lang="ko-KR" altLang="en-US"/>
          </a:p>
        </p:txBody>
      </p:sp>
      <p:sp>
        <p:nvSpPr>
          <p:cNvPr id="4" name="슬라이드 번호 개체 틀 3">
            <a:extLst>
              <a:ext uri="{FF2B5EF4-FFF2-40B4-BE49-F238E27FC236}">
                <a16:creationId xmlns:a16="http://schemas.microsoft.com/office/drawing/2014/main" id="{022B8EF0-7C09-BA3B-F3F7-B01458991B96}"/>
              </a:ext>
            </a:extLst>
          </p:cNvPr>
          <p:cNvSpPr>
            <a:spLocks noGrp="1"/>
          </p:cNvSpPr>
          <p:nvPr>
            <p:ph type="sldNum" sz="quarter" idx="12"/>
          </p:nvPr>
        </p:nvSpPr>
        <p:spPr/>
        <p:txBody>
          <a:bodyPr/>
          <a:lstStyle/>
          <a:p>
            <a:fld id="{48FE7A15-A5D8-46F0-97EA-211D9D0FF1AB}" type="slidenum">
              <a:rPr lang="ko-KR" altLang="en-US" smtClean="0"/>
              <a:t>‹#›</a:t>
            </a:fld>
            <a:endParaRPr lang="ko-KR" altLang="en-US"/>
          </a:p>
        </p:txBody>
      </p:sp>
    </p:spTree>
    <p:extLst>
      <p:ext uri="{BB962C8B-B14F-4D97-AF65-F5344CB8AC3E}">
        <p14:creationId xmlns:p14="http://schemas.microsoft.com/office/powerpoint/2010/main" val="21151662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5D7993E-79FF-A622-5FA9-3CCCB682EF10}"/>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내용 개체 틀 2">
            <a:extLst>
              <a:ext uri="{FF2B5EF4-FFF2-40B4-BE49-F238E27FC236}">
                <a16:creationId xmlns:a16="http://schemas.microsoft.com/office/drawing/2014/main" id="{5B7D1A72-FE24-8E15-279F-AF67CAEBD5C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텍스트 개체 틀 3">
            <a:extLst>
              <a:ext uri="{FF2B5EF4-FFF2-40B4-BE49-F238E27FC236}">
                <a16:creationId xmlns:a16="http://schemas.microsoft.com/office/drawing/2014/main" id="{D29548FF-43A7-1133-1AF5-7BBD12DD98E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C645D4F3-8EC4-AF3B-4881-0A6AA7D1C092}"/>
              </a:ext>
            </a:extLst>
          </p:cNvPr>
          <p:cNvSpPr>
            <a:spLocks noGrp="1"/>
          </p:cNvSpPr>
          <p:nvPr>
            <p:ph type="dt" sz="half" idx="10"/>
          </p:nvPr>
        </p:nvSpPr>
        <p:spPr/>
        <p:txBody>
          <a:bodyPr/>
          <a:lstStyle/>
          <a:p>
            <a:fld id="{26A5075D-C6E8-4653-A8E0-17FF8F87B5B0}" type="datetimeFigureOut">
              <a:rPr lang="ko-KR" altLang="en-US" smtClean="0"/>
              <a:t>2022-12-13</a:t>
            </a:fld>
            <a:endParaRPr lang="ko-KR" altLang="en-US"/>
          </a:p>
        </p:txBody>
      </p:sp>
      <p:sp>
        <p:nvSpPr>
          <p:cNvPr id="6" name="바닥글 개체 틀 5">
            <a:extLst>
              <a:ext uri="{FF2B5EF4-FFF2-40B4-BE49-F238E27FC236}">
                <a16:creationId xmlns:a16="http://schemas.microsoft.com/office/drawing/2014/main" id="{4A6A0396-88C1-5838-FBDD-DB423AA44DDF}"/>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03F812E8-99D3-6AAC-49DA-56C3C89DF5DE}"/>
              </a:ext>
            </a:extLst>
          </p:cNvPr>
          <p:cNvSpPr>
            <a:spLocks noGrp="1"/>
          </p:cNvSpPr>
          <p:nvPr>
            <p:ph type="sldNum" sz="quarter" idx="12"/>
          </p:nvPr>
        </p:nvSpPr>
        <p:spPr/>
        <p:txBody>
          <a:bodyPr/>
          <a:lstStyle/>
          <a:p>
            <a:fld id="{48FE7A15-A5D8-46F0-97EA-211D9D0FF1AB}" type="slidenum">
              <a:rPr lang="ko-KR" altLang="en-US" smtClean="0"/>
              <a:t>‹#›</a:t>
            </a:fld>
            <a:endParaRPr lang="ko-KR" altLang="en-US"/>
          </a:p>
        </p:txBody>
      </p:sp>
    </p:spTree>
    <p:extLst>
      <p:ext uri="{BB962C8B-B14F-4D97-AF65-F5344CB8AC3E}">
        <p14:creationId xmlns:p14="http://schemas.microsoft.com/office/powerpoint/2010/main" val="17479548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D860F18-60A6-F1A8-4C1D-0F073252C0C1}"/>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그림 개체 틀 2">
            <a:extLst>
              <a:ext uri="{FF2B5EF4-FFF2-40B4-BE49-F238E27FC236}">
                <a16:creationId xmlns:a16="http://schemas.microsoft.com/office/drawing/2014/main" id="{A5EED85D-991B-18B2-DF9C-287C20E5922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a:extLst>
              <a:ext uri="{FF2B5EF4-FFF2-40B4-BE49-F238E27FC236}">
                <a16:creationId xmlns:a16="http://schemas.microsoft.com/office/drawing/2014/main" id="{9DD1A2E1-55CF-A187-A76B-E907B612FD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512716E5-A8B3-466F-2787-5668FD015936}"/>
              </a:ext>
            </a:extLst>
          </p:cNvPr>
          <p:cNvSpPr>
            <a:spLocks noGrp="1"/>
          </p:cNvSpPr>
          <p:nvPr>
            <p:ph type="dt" sz="half" idx="10"/>
          </p:nvPr>
        </p:nvSpPr>
        <p:spPr/>
        <p:txBody>
          <a:bodyPr/>
          <a:lstStyle/>
          <a:p>
            <a:fld id="{26A5075D-C6E8-4653-A8E0-17FF8F87B5B0}" type="datetimeFigureOut">
              <a:rPr lang="ko-KR" altLang="en-US" smtClean="0"/>
              <a:t>2022-12-13</a:t>
            </a:fld>
            <a:endParaRPr lang="ko-KR" altLang="en-US"/>
          </a:p>
        </p:txBody>
      </p:sp>
      <p:sp>
        <p:nvSpPr>
          <p:cNvPr id="6" name="바닥글 개체 틀 5">
            <a:extLst>
              <a:ext uri="{FF2B5EF4-FFF2-40B4-BE49-F238E27FC236}">
                <a16:creationId xmlns:a16="http://schemas.microsoft.com/office/drawing/2014/main" id="{8ECB073C-0BB9-66D1-73BB-BDE7580CF2C3}"/>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BD09562D-F3D4-75F5-FFA8-3616B4E438C9}"/>
              </a:ext>
            </a:extLst>
          </p:cNvPr>
          <p:cNvSpPr>
            <a:spLocks noGrp="1"/>
          </p:cNvSpPr>
          <p:nvPr>
            <p:ph type="sldNum" sz="quarter" idx="12"/>
          </p:nvPr>
        </p:nvSpPr>
        <p:spPr/>
        <p:txBody>
          <a:bodyPr/>
          <a:lstStyle/>
          <a:p>
            <a:fld id="{48FE7A15-A5D8-46F0-97EA-211D9D0FF1AB}" type="slidenum">
              <a:rPr lang="ko-KR" altLang="en-US" smtClean="0"/>
              <a:t>‹#›</a:t>
            </a:fld>
            <a:endParaRPr lang="ko-KR" altLang="en-US"/>
          </a:p>
        </p:txBody>
      </p:sp>
    </p:spTree>
    <p:extLst>
      <p:ext uri="{BB962C8B-B14F-4D97-AF65-F5344CB8AC3E}">
        <p14:creationId xmlns:p14="http://schemas.microsoft.com/office/powerpoint/2010/main" val="36867539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a:extLst>
              <a:ext uri="{FF2B5EF4-FFF2-40B4-BE49-F238E27FC236}">
                <a16:creationId xmlns:a16="http://schemas.microsoft.com/office/drawing/2014/main" id="{ACB8D54D-9D70-DFC6-C50D-43E6EA33A6C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a:extLst>
              <a:ext uri="{FF2B5EF4-FFF2-40B4-BE49-F238E27FC236}">
                <a16:creationId xmlns:a16="http://schemas.microsoft.com/office/drawing/2014/main" id="{D288E1CB-9997-8D7A-C993-7E76BE42164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503A03E4-2EC7-6CD6-AB1F-9426BEAC657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6A5075D-C6E8-4653-A8E0-17FF8F87B5B0}" type="datetimeFigureOut">
              <a:rPr lang="ko-KR" altLang="en-US" smtClean="0"/>
              <a:t>2022-12-13</a:t>
            </a:fld>
            <a:endParaRPr lang="ko-KR" altLang="en-US"/>
          </a:p>
        </p:txBody>
      </p:sp>
      <p:sp>
        <p:nvSpPr>
          <p:cNvPr id="5" name="바닥글 개체 틀 4">
            <a:extLst>
              <a:ext uri="{FF2B5EF4-FFF2-40B4-BE49-F238E27FC236}">
                <a16:creationId xmlns:a16="http://schemas.microsoft.com/office/drawing/2014/main" id="{DF9FA6A6-F643-D2AE-C1EC-01A66DC5A73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a:extLst>
              <a:ext uri="{FF2B5EF4-FFF2-40B4-BE49-F238E27FC236}">
                <a16:creationId xmlns:a16="http://schemas.microsoft.com/office/drawing/2014/main" id="{9166BDB4-C12A-3012-B05B-BACB42B464C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E7A15-A5D8-46F0-97EA-211D9D0FF1AB}" type="slidenum">
              <a:rPr lang="ko-KR" altLang="en-US" smtClean="0"/>
              <a:t>‹#›</a:t>
            </a:fld>
            <a:endParaRPr lang="ko-KR" altLang="en-US"/>
          </a:p>
        </p:txBody>
      </p:sp>
    </p:spTree>
    <p:extLst>
      <p:ext uri="{BB962C8B-B14F-4D97-AF65-F5344CB8AC3E}">
        <p14:creationId xmlns:p14="http://schemas.microsoft.com/office/powerpoint/2010/main" val="38704967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4"/>
          <a:srcRect/>
          <a:stretch>
            <a:fillRect/>
          </a:stretch>
        </a:blipFill>
        <a:effectLst/>
      </p:bgPr>
    </p:bg>
    <p:spTree>
      <p:nvGrpSpPr>
        <p:cNvPr id="1" name=""/>
        <p:cNvGrpSpPr/>
        <p:nvPr/>
      </p:nvGrpSpPr>
      <p:grpSpPr>
        <a:xfrm>
          <a:off x="0" y="0"/>
          <a:ext cx="0" cy="0"/>
          <a:chOff x="0" y="0"/>
          <a:chExt cx="0" cy="0"/>
        </a:xfrm>
      </p:grpSpPr>
      <p:sp>
        <p:nvSpPr>
          <p:cNvPr id="9" name="제목 개체 틀 8">
            <a:extLst>
              <a:ext uri="{FF2B5EF4-FFF2-40B4-BE49-F238E27FC236}">
                <a16:creationId xmlns:a16="http://schemas.microsoft.com/office/drawing/2014/main" id="{CC485D78-926A-47E1-A02D-F51040D8CFC5}"/>
              </a:ext>
            </a:extLst>
          </p:cNvPr>
          <p:cNvSpPr>
            <a:spLocks noGrp="1"/>
          </p:cNvSpPr>
          <p:nvPr>
            <p:ph type="title"/>
          </p:nvPr>
        </p:nvSpPr>
        <p:spPr>
          <a:xfrm>
            <a:off x="609600" y="274638"/>
            <a:ext cx="10972800" cy="1143000"/>
          </a:xfrm>
          <a:prstGeom prst="rect">
            <a:avLst/>
          </a:prstGeom>
        </p:spPr>
        <p:txBody>
          <a:bodyPr vert="horz" anchor="ctr">
            <a:normAutofit/>
            <a:scene3d>
              <a:camera prst="orthographicFront"/>
              <a:lightRig rig="soft" dir="t"/>
            </a:scene3d>
            <a:sp3d prstMaterial="softEdge">
              <a:bevelT w="25400" h="25400"/>
            </a:sp3d>
          </a:bodyPr>
          <a:lstStyle/>
          <a:p>
            <a:r>
              <a:rPr lang="ko-KR" altLang="en-US" dirty="0"/>
              <a:t>마스터 제목 스타일 편집</a:t>
            </a:r>
            <a:endParaRPr lang="en-US" dirty="0"/>
          </a:p>
        </p:txBody>
      </p:sp>
      <p:sp>
        <p:nvSpPr>
          <p:cNvPr id="1027" name="텍스트 개체 틀 29">
            <a:extLst>
              <a:ext uri="{FF2B5EF4-FFF2-40B4-BE49-F238E27FC236}">
                <a16:creationId xmlns:a16="http://schemas.microsoft.com/office/drawing/2014/main" id="{474D0F21-1C08-9147-FDD0-16FA795FE794}"/>
              </a:ext>
            </a:extLst>
          </p:cNvPr>
          <p:cNvSpPr>
            <a:spLocks noGrp="1"/>
          </p:cNvSpPr>
          <p:nvPr>
            <p:ph type="body" idx="1"/>
          </p:nvPr>
        </p:nvSpPr>
        <p:spPr bwMode="auto">
          <a:xfrm>
            <a:off x="609600" y="1481138"/>
            <a:ext cx="109728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altLang="ko-KR"/>
          </a:p>
        </p:txBody>
      </p:sp>
      <p:sp>
        <p:nvSpPr>
          <p:cNvPr id="10" name="날짜 개체 틀 9">
            <a:extLst>
              <a:ext uri="{FF2B5EF4-FFF2-40B4-BE49-F238E27FC236}">
                <a16:creationId xmlns:a16="http://schemas.microsoft.com/office/drawing/2014/main" id="{E066F8C1-272E-45D2-89AE-32B576EA427B}"/>
              </a:ext>
            </a:extLst>
          </p:cNvPr>
          <p:cNvSpPr>
            <a:spLocks noGrp="1"/>
          </p:cNvSpPr>
          <p:nvPr>
            <p:ph type="dt" sz="half" idx="2"/>
          </p:nvPr>
        </p:nvSpPr>
        <p:spPr>
          <a:xfrm>
            <a:off x="8970963" y="6408738"/>
            <a:ext cx="2559050" cy="365125"/>
          </a:xfrm>
          <a:prstGeom prst="rect">
            <a:avLst/>
          </a:prstGeom>
        </p:spPr>
        <p:txBody>
          <a:bodyPr vert="horz" anchor="b"/>
          <a:lstStyle>
            <a:lvl1pPr algn="l" eaLnBrk="1" fontAlgn="auto" latinLnBrk="0" hangingPunct="1">
              <a:spcBef>
                <a:spcPts val="0"/>
              </a:spcBef>
              <a:spcAft>
                <a:spcPts val="0"/>
              </a:spcAft>
              <a:defRPr kumimoji="0" sz="750">
                <a:solidFill>
                  <a:schemeClr val="tx1"/>
                </a:solidFill>
                <a:latin typeface="+mn-lt"/>
                <a:ea typeface="+mn-ea"/>
              </a:defRPr>
            </a:lvl1pPr>
            <a:extLst/>
          </a:lstStyle>
          <a:p>
            <a:pPr>
              <a:defRPr/>
            </a:pPr>
            <a:endParaRPr lang="en-US" altLang="ko-KR"/>
          </a:p>
        </p:txBody>
      </p:sp>
      <p:sp>
        <p:nvSpPr>
          <p:cNvPr id="22" name="바닥글 개체 틀 21">
            <a:extLst>
              <a:ext uri="{FF2B5EF4-FFF2-40B4-BE49-F238E27FC236}">
                <a16:creationId xmlns:a16="http://schemas.microsoft.com/office/drawing/2014/main" id="{C6FAB65D-8DAD-49BF-917D-095631D90115}"/>
              </a:ext>
            </a:extLst>
          </p:cNvPr>
          <p:cNvSpPr>
            <a:spLocks noGrp="1"/>
          </p:cNvSpPr>
          <p:nvPr>
            <p:ph type="ftr" sz="quarter" idx="3"/>
          </p:nvPr>
        </p:nvSpPr>
        <p:spPr>
          <a:xfrm>
            <a:off x="5840413" y="6408738"/>
            <a:ext cx="3133725" cy="365125"/>
          </a:xfrm>
          <a:prstGeom prst="rect">
            <a:avLst/>
          </a:prstGeom>
        </p:spPr>
        <p:txBody>
          <a:bodyPr vert="horz" anchor="b"/>
          <a:lstStyle>
            <a:lvl1pPr algn="r" eaLnBrk="1" fontAlgn="auto" latinLnBrk="0" hangingPunct="1">
              <a:spcBef>
                <a:spcPts val="0"/>
              </a:spcBef>
              <a:spcAft>
                <a:spcPts val="0"/>
              </a:spcAft>
              <a:defRPr kumimoji="0" sz="750">
                <a:solidFill>
                  <a:schemeClr val="tx1"/>
                </a:solidFill>
                <a:latin typeface="+mn-lt"/>
                <a:ea typeface="+mn-ea"/>
              </a:defRPr>
            </a:lvl1pPr>
            <a:extLst/>
          </a:lstStyle>
          <a:p>
            <a:pPr>
              <a:defRPr/>
            </a:pPr>
            <a:endParaRPr lang="en-US" altLang="ko-KR"/>
          </a:p>
        </p:txBody>
      </p:sp>
      <p:sp>
        <p:nvSpPr>
          <p:cNvPr id="18" name="슬라이드 번호 개체 틀 17">
            <a:extLst>
              <a:ext uri="{FF2B5EF4-FFF2-40B4-BE49-F238E27FC236}">
                <a16:creationId xmlns:a16="http://schemas.microsoft.com/office/drawing/2014/main" id="{59270E29-2D63-4CF2-A338-D4D481D18C45}"/>
              </a:ext>
            </a:extLst>
          </p:cNvPr>
          <p:cNvSpPr>
            <a:spLocks noGrp="1"/>
          </p:cNvSpPr>
          <p:nvPr>
            <p:ph type="sldNum" sz="quarter" idx="4"/>
          </p:nvPr>
        </p:nvSpPr>
        <p:spPr>
          <a:xfrm>
            <a:off x="11530013" y="6408738"/>
            <a:ext cx="488950" cy="365125"/>
          </a:xfrm>
          <a:prstGeom prst="rect">
            <a:avLst/>
          </a:prstGeom>
        </p:spPr>
        <p:txBody>
          <a:bodyPr vert="horz" wrap="square" lIns="91440" tIns="45720" rIns="91440" bIns="45720" numCol="1" anchor="b" anchorCtr="0" compatLnSpc="1">
            <a:prstTxWarp prst="textNoShape">
              <a:avLst/>
            </a:prstTxWarp>
          </a:bodyPr>
          <a:lstStyle>
            <a:lvl1pPr algn="r" eaLnBrk="1" hangingPunct="1">
              <a:defRPr kumimoji="0" sz="700">
                <a:latin typeface="Lucida Sans Unicode" panose="020B0602030504020204" pitchFamily="34" charset="0"/>
                <a:ea typeface="맑은 고딕" panose="020B0503020000020004" pitchFamily="50" charset="-127"/>
              </a:defRPr>
            </a:lvl1pPr>
          </a:lstStyle>
          <a:p>
            <a:fld id="{BFCBE476-C1EA-4681-A77E-950DD5B1AFA7}" type="slidenum">
              <a:rPr lang="en-US" altLang="ko-KR"/>
              <a:pPr/>
              <a:t>‹#›</a:t>
            </a:fld>
            <a:endParaRPr lang="en-US" altLang="ko-KR"/>
          </a:p>
        </p:txBody>
      </p:sp>
    </p:spTree>
    <p:extLst>
      <p:ext uri="{BB962C8B-B14F-4D97-AF65-F5344CB8AC3E}">
        <p14:creationId xmlns:p14="http://schemas.microsoft.com/office/powerpoint/2010/main" val="3851785582"/>
      </p:ext>
    </p:extLst>
  </p:cSld>
  <p:clrMap bg1="lt1" tx1="dk1" bg2="lt2" tx2="dk2" accent1="accent1" accent2="accent2" accent3="accent3" accent4="accent4" accent5="accent5" accent6="accent6" hlink="hlink" folHlink="folHlink"/>
  <p:sldLayoutIdLst>
    <p:sldLayoutId id="2147483661" r:id="rId1"/>
    <p:sldLayoutId id="2147483662" r:id="rId2"/>
  </p:sldLayoutIdLst>
  <p:txStyles>
    <p:titleStyle>
      <a:lvl1pPr algn="ctr" rtl="0" eaLnBrk="0" fontAlgn="base" latinLnBrk="1" hangingPunct="0">
        <a:spcBef>
          <a:spcPct val="0"/>
        </a:spcBef>
        <a:spcAft>
          <a:spcPct val="0"/>
        </a:spcAft>
        <a:defRPr sz="3000" b="1" kern="1200">
          <a:solidFill>
            <a:schemeClr val="tx1"/>
          </a:solidFill>
          <a:latin typeface="+mj-lt"/>
          <a:ea typeface="+mj-ea"/>
          <a:cs typeface="+mj-cs"/>
        </a:defRPr>
      </a:lvl1pPr>
      <a:lvl2pPr algn="ctr" rtl="0" eaLnBrk="0" fontAlgn="base" latinLnBrk="1" hangingPunct="0">
        <a:spcBef>
          <a:spcPct val="0"/>
        </a:spcBef>
        <a:spcAft>
          <a:spcPct val="0"/>
        </a:spcAft>
        <a:defRPr sz="3000" b="1">
          <a:solidFill>
            <a:schemeClr val="tx1"/>
          </a:solidFill>
          <a:latin typeface="Lucida Sans Unicode" pitchFamily="34" charset="0"/>
          <a:ea typeface="맑은 고딕" pitchFamily="50" charset="-127"/>
        </a:defRPr>
      </a:lvl2pPr>
      <a:lvl3pPr algn="ctr" rtl="0" eaLnBrk="0" fontAlgn="base" latinLnBrk="1" hangingPunct="0">
        <a:spcBef>
          <a:spcPct val="0"/>
        </a:spcBef>
        <a:spcAft>
          <a:spcPct val="0"/>
        </a:spcAft>
        <a:defRPr sz="3000" b="1">
          <a:solidFill>
            <a:schemeClr val="tx1"/>
          </a:solidFill>
          <a:latin typeface="Lucida Sans Unicode" pitchFamily="34" charset="0"/>
          <a:ea typeface="맑은 고딕" pitchFamily="50" charset="-127"/>
        </a:defRPr>
      </a:lvl3pPr>
      <a:lvl4pPr algn="ctr" rtl="0" eaLnBrk="0" fontAlgn="base" latinLnBrk="1" hangingPunct="0">
        <a:spcBef>
          <a:spcPct val="0"/>
        </a:spcBef>
        <a:spcAft>
          <a:spcPct val="0"/>
        </a:spcAft>
        <a:defRPr sz="3000" b="1">
          <a:solidFill>
            <a:schemeClr val="tx1"/>
          </a:solidFill>
          <a:latin typeface="Lucida Sans Unicode" pitchFamily="34" charset="0"/>
          <a:ea typeface="맑은 고딕" pitchFamily="50" charset="-127"/>
        </a:defRPr>
      </a:lvl4pPr>
      <a:lvl5pPr algn="ctr" rtl="0" eaLnBrk="0" fontAlgn="base" latinLnBrk="1" hangingPunct="0">
        <a:spcBef>
          <a:spcPct val="0"/>
        </a:spcBef>
        <a:spcAft>
          <a:spcPct val="0"/>
        </a:spcAft>
        <a:defRPr sz="3000" b="1">
          <a:solidFill>
            <a:schemeClr val="tx1"/>
          </a:solidFill>
          <a:latin typeface="Lucida Sans Unicode" pitchFamily="34" charset="0"/>
          <a:ea typeface="맑은 고딕" pitchFamily="50" charset="-127"/>
        </a:defRPr>
      </a:lvl5pPr>
      <a:lvl6pPr marL="342900" algn="l" rtl="0" eaLnBrk="1" fontAlgn="base" latinLnBrk="1" hangingPunct="1">
        <a:spcBef>
          <a:spcPct val="0"/>
        </a:spcBef>
        <a:spcAft>
          <a:spcPct val="0"/>
        </a:spcAft>
        <a:defRPr sz="3075" b="1">
          <a:solidFill>
            <a:schemeClr val="tx2"/>
          </a:solidFill>
          <a:latin typeface="Lucida Sans Unicode" pitchFamily="34" charset="0"/>
          <a:ea typeface="맑은 고딕" pitchFamily="50" charset="-127"/>
        </a:defRPr>
      </a:lvl6pPr>
      <a:lvl7pPr marL="685800" algn="l" rtl="0" eaLnBrk="1" fontAlgn="base" latinLnBrk="1" hangingPunct="1">
        <a:spcBef>
          <a:spcPct val="0"/>
        </a:spcBef>
        <a:spcAft>
          <a:spcPct val="0"/>
        </a:spcAft>
        <a:defRPr sz="3075" b="1">
          <a:solidFill>
            <a:schemeClr val="tx2"/>
          </a:solidFill>
          <a:latin typeface="Lucida Sans Unicode" pitchFamily="34" charset="0"/>
          <a:ea typeface="맑은 고딕" pitchFamily="50" charset="-127"/>
        </a:defRPr>
      </a:lvl7pPr>
      <a:lvl8pPr marL="1028700" algn="l" rtl="0" eaLnBrk="1" fontAlgn="base" latinLnBrk="1" hangingPunct="1">
        <a:spcBef>
          <a:spcPct val="0"/>
        </a:spcBef>
        <a:spcAft>
          <a:spcPct val="0"/>
        </a:spcAft>
        <a:defRPr sz="3075" b="1">
          <a:solidFill>
            <a:schemeClr val="tx2"/>
          </a:solidFill>
          <a:latin typeface="Lucida Sans Unicode" pitchFamily="34" charset="0"/>
          <a:ea typeface="맑은 고딕" pitchFamily="50" charset="-127"/>
        </a:defRPr>
      </a:lvl8pPr>
      <a:lvl9pPr marL="1371600" algn="l" rtl="0" eaLnBrk="1" fontAlgn="base" latinLnBrk="1" hangingPunct="1">
        <a:spcBef>
          <a:spcPct val="0"/>
        </a:spcBef>
        <a:spcAft>
          <a:spcPct val="0"/>
        </a:spcAft>
        <a:defRPr sz="3075" b="1">
          <a:solidFill>
            <a:schemeClr val="tx2"/>
          </a:solidFill>
          <a:latin typeface="Lucida Sans Unicode" pitchFamily="34" charset="0"/>
          <a:ea typeface="맑은 고딕" pitchFamily="50" charset="-127"/>
        </a:defRPr>
      </a:lvl9pPr>
      <a:extLst/>
    </p:titleStyle>
    <p:bodyStyle>
      <a:lvl1pPr marL="273050" indent="-190500" algn="ctr" rtl="0" eaLnBrk="0" fontAlgn="base" latinLnBrk="1" hangingPunct="0">
        <a:spcBef>
          <a:spcPts val="300"/>
        </a:spcBef>
        <a:spcAft>
          <a:spcPct val="0"/>
        </a:spcAft>
        <a:buClr>
          <a:schemeClr val="accent1"/>
        </a:buClr>
        <a:buSzPct val="68000"/>
        <a:buFont typeface="Wingdings 3" panose="05040102010807070707" pitchFamily="18" charset="2"/>
        <a:buChar char=""/>
        <a:defRPr sz="2000" b="1" kern="1200">
          <a:solidFill>
            <a:schemeClr val="tx1"/>
          </a:solidFill>
          <a:latin typeface="+mn-lt"/>
          <a:ea typeface="+mn-ea"/>
          <a:cs typeface="+mn-cs"/>
        </a:defRPr>
      </a:lvl1pPr>
      <a:lvl2pPr marL="465138" indent="-171450" algn="ctr" rtl="0" eaLnBrk="0" fontAlgn="base" latinLnBrk="1" hangingPunct="0">
        <a:spcBef>
          <a:spcPts val="250"/>
        </a:spcBef>
        <a:spcAft>
          <a:spcPct val="0"/>
        </a:spcAft>
        <a:buClr>
          <a:schemeClr val="accent1"/>
        </a:buClr>
        <a:buFont typeface="Verdana" panose="020B0604030504040204" pitchFamily="34" charset="0"/>
        <a:buChar char="◦"/>
        <a:defRPr sz="1700" b="1" kern="1200">
          <a:solidFill>
            <a:schemeClr val="tx1"/>
          </a:solidFill>
          <a:latin typeface="+mn-lt"/>
          <a:ea typeface="+mn-ea"/>
          <a:cs typeface="+mn-cs"/>
        </a:defRPr>
      </a:lvl2pPr>
      <a:lvl3pPr marL="642938" indent="-171450" algn="ctr" rtl="0" eaLnBrk="0" fontAlgn="base" latinLnBrk="1" hangingPunct="0">
        <a:spcBef>
          <a:spcPts val="263"/>
        </a:spcBef>
        <a:spcAft>
          <a:spcPct val="0"/>
        </a:spcAft>
        <a:buClr>
          <a:schemeClr val="accent2"/>
        </a:buClr>
        <a:buSzPct val="100000"/>
        <a:buFont typeface="Wingdings 2" panose="05020102010507070707" pitchFamily="18" charset="2"/>
        <a:buChar char=""/>
        <a:defRPr sz="1500" b="1" kern="1200">
          <a:solidFill>
            <a:schemeClr val="tx1"/>
          </a:solidFill>
          <a:latin typeface="+mn-lt"/>
          <a:ea typeface="+mn-ea"/>
          <a:cs typeface="+mn-cs"/>
        </a:defRPr>
      </a:lvl3pPr>
      <a:lvl4pPr marL="857250" indent="-171450" algn="ctr" rtl="0" eaLnBrk="0" fontAlgn="base" latinLnBrk="1" hangingPunct="0">
        <a:spcBef>
          <a:spcPts val="263"/>
        </a:spcBef>
        <a:spcAft>
          <a:spcPct val="0"/>
        </a:spcAft>
        <a:buClr>
          <a:schemeClr val="accent2"/>
        </a:buClr>
        <a:buFont typeface="Wingdings 2" panose="05020102010507070707" pitchFamily="18" charset="2"/>
        <a:buChar char=""/>
        <a:defRPr sz="1400" b="1" kern="1200">
          <a:solidFill>
            <a:schemeClr val="tx1"/>
          </a:solidFill>
          <a:latin typeface="+mn-lt"/>
          <a:ea typeface="+mn-ea"/>
          <a:cs typeface="+mn-cs"/>
        </a:defRPr>
      </a:lvl4pPr>
      <a:lvl5pPr marL="1028700" indent="-171450" algn="ctr" rtl="0" eaLnBrk="0" fontAlgn="base" latinLnBrk="1" hangingPunct="0">
        <a:spcBef>
          <a:spcPts val="263"/>
        </a:spcBef>
        <a:spcAft>
          <a:spcPct val="0"/>
        </a:spcAft>
        <a:buClr>
          <a:schemeClr val="accent2"/>
        </a:buClr>
        <a:buFont typeface="Wingdings 2" panose="05020102010507070707" pitchFamily="18" charset="2"/>
        <a:buChar char=""/>
        <a:defRPr sz="1500" b="1" kern="1200">
          <a:solidFill>
            <a:schemeClr val="tx1"/>
          </a:solidFill>
          <a:latin typeface="+mn-lt"/>
          <a:ea typeface="+mn-ea"/>
          <a:cs typeface="+mn-cs"/>
        </a:defRPr>
      </a:lvl5pPr>
      <a:lvl6pPr marL="1200150" indent="-171450" algn="l" rtl="0" eaLnBrk="1" latinLnBrk="1" hangingPunct="1">
        <a:spcBef>
          <a:spcPts val="263"/>
        </a:spcBef>
        <a:buClr>
          <a:schemeClr val="accent3"/>
        </a:buClr>
        <a:buFont typeface="Wingdings 2"/>
        <a:buChar char=""/>
        <a:defRPr kumimoji="0" sz="1350" kern="1200">
          <a:solidFill>
            <a:schemeClr val="tx1"/>
          </a:solidFill>
          <a:latin typeface="+mn-lt"/>
          <a:ea typeface="+mn-ea"/>
          <a:cs typeface="+mn-cs"/>
        </a:defRPr>
      </a:lvl6pPr>
      <a:lvl7pPr marL="1371600" indent="-171450" algn="l" rtl="0" eaLnBrk="1" latinLnBrk="1" hangingPunct="1">
        <a:spcBef>
          <a:spcPts val="263"/>
        </a:spcBef>
        <a:buClr>
          <a:schemeClr val="accent3"/>
        </a:buClr>
        <a:buFont typeface="Wingdings 2"/>
        <a:buChar char=""/>
        <a:defRPr kumimoji="0" sz="1200" kern="1200">
          <a:solidFill>
            <a:schemeClr val="tx1"/>
          </a:solidFill>
          <a:latin typeface="+mn-lt"/>
          <a:ea typeface="+mn-ea"/>
          <a:cs typeface="+mn-cs"/>
        </a:defRPr>
      </a:lvl7pPr>
      <a:lvl8pPr marL="1543050" indent="-171450" algn="l" rtl="0" eaLnBrk="1" latinLnBrk="1" hangingPunct="1">
        <a:spcBef>
          <a:spcPts val="263"/>
        </a:spcBef>
        <a:buClr>
          <a:schemeClr val="accent3"/>
        </a:buClr>
        <a:buFont typeface="Wingdings 2"/>
        <a:buChar char=""/>
        <a:defRPr kumimoji="0" sz="1200" kern="1200">
          <a:solidFill>
            <a:schemeClr val="tx1"/>
          </a:solidFill>
          <a:latin typeface="+mn-lt"/>
          <a:ea typeface="+mn-ea"/>
          <a:cs typeface="+mn-cs"/>
        </a:defRPr>
      </a:lvl8pPr>
      <a:lvl9pPr marL="1714500" indent="-171450" algn="l" rtl="0" eaLnBrk="1" latinLnBrk="1" hangingPunct="1">
        <a:spcBef>
          <a:spcPts val="263"/>
        </a:spcBef>
        <a:buClr>
          <a:schemeClr val="accent3"/>
        </a:buClr>
        <a:buFont typeface="Wingdings 2"/>
        <a:buChar char=""/>
        <a:defRPr kumimoji="0" sz="1200" kern="1200" baseline="0">
          <a:solidFill>
            <a:schemeClr val="tx1"/>
          </a:solidFill>
          <a:latin typeface="+mn-lt"/>
          <a:ea typeface="+mn-ea"/>
          <a:cs typeface="+mn-cs"/>
        </a:defRPr>
      </a:lvl9pPr>
      <a:extLst/>
    </p:bodyStyle>
    <p:otherStyle>
      <a:lvl1pPr marL="0" algn="l" rtl="0" eaLnBrk="1" latinLnBrk="1" hangingPunct="1">
        <a:defRPr kumimoji="0" kern="1200">
          <a:solidFill>
            <a:schemeClr val="tx1"/>
          </a:solidFill>
          <a:latin typeface="+mn-lt"/>
          <a:ea typeface="+mn-ea"/>
          <a:cs typeface="+mn-cs"/>
        </a:defRPr>
      </a:lvl1pPr>
      <a:lvl2pPr marL="342900" algn="l" rtl="0" eaLnBrk="1" latinLnBrk="1" hangingPunct="1">
        <a:defRPr kumimoji="0" kern="1200">
          <a:solidFill>
            <a:schemeClr val="tx1"/>
          </a:solidFill>
          <a:latin typeface="+mn-lt"/>
          <a:ea typeface="+mn-ea"/>
          <a:cs typeface="+mn-cs"/>
        </a:defRPr>
      </a:lvl2pPr>
      <a:lvl3pPr marL="685800" algn="l" rtl="0" eaLnBrk="1" latinLnBrk="1" hangingPunct="1">
        <a:defRPr kumimoji="0" kern="1200">
          <a:solidFill>
            <a:schemeClr val="tx1"/>
          </a:solidFill>
          <a:latin typeface="+mn-lt"/>
          <a:ea typeface="+mn-ea"/>
          <a:cs typeface="+mn-cs"/>
        </a:defRPr>
      </a:lvl3pPr>
      <a:lvl4pPr marL="1028700" algn="l" rtl="0" eaLnBrk="1" latinLnBrk="1" hangingPunct="1">
        <a:defRPr kumimoji="0" kern="1200">
          <a:solidFill>
            <a:schemeClr val="tx1"/>
          </a:solidFill>
          <a:latin typeface="+mn-lt"/>
          <a:ea typeface="+mn-ea"/>
          <a:cs typeface="+mn-cs"/>
        </a:defRPr>
      </a:lvl4pPr>
      <a:lvl5pPr marL="1371600" algn="l" rtl="0" eaLnBrk="1" latinLnBrk="1" hangingPunct="1">
        <a:defRPr kumimoji="0" kern="1200">
          <a:solidFill>
            <a:schemeClr val="tx1"/>
          </a:solidFill>
          <a:latin typeface="+mn-lt"/>
          <a:ea typeface="+mn-ea"/>
          <a:cs typeface="+mn-cs"/>
        </a:defRPr>
      </a:lvl5pPr>
      <a:lvl6pPr marL="1714500" algn="l" rtl="0" eaLnBrk="1" latinLnBrk="1" hangingPunct="1">
        <a:defRPr kumimoji="0" kern="1200">
          <a:solidFill>
            <a:schemeClr val="tx1"/>
          </a:solidFill>
          <a:latin typeface="+mn-lt"/>
          <a:ea typeface="+mn-ea"/>
          <a:cs typeface="+mn-cs"/>
        </a:defRPr>
      </a:lvl6pPr>
      <a:lvl7pPr marL="2057400" algn="l" rtl="0" eaLnBrk="1" latinLnBrk="1" hangingPunct="1">
        <a:defRPr kumimoji="0" kern="1200">
          <a:solidFill>
            <a:schemeClr val="tx1"/>
          </a:solidFill>
          <a:latin typeface="+mn-lt"/>
          <a:ea typeface="+mn-ea"/>
          <a:cs typeface="+mn-cs"/>
        </a:defRPr>
      </a:lvl7pPr>
      <a:lvl8pPr marL="2400300" algn="l" rtl="0" eaLnBrk="1" latinLnBrk="1" hangingPunct="1">
        <a:defRPr kumimoji="0" kern="1200">
          <a:solidFill>
            <a:schemeClr val="tx1"/>
          </a:solidFill>
          <a:latin typeface="+mn-lt"/>
          <a:ea typeface="+mn-ea"/>
          <a:cs typeface="+mn-cs"/>
        </a:defRPr>
      </a:lvl8pPr>
      <a:lvl9pPr marL="2743200" algn="l" rtl="0" eaLnBrk="1" latinLnBrk="1"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A7785CE9-49EC-4CCA-8E60-49589155AA25}"/>
              </a:ext>
            </a:extLst>
          </p:cNvPr>
          <p:cNvSpPr>
            <a:spLocks noGrp="1" noChangeArrowheads="1"/>
          </p:cNvSpPr>
          <p:nvPr>
            <p:ph type="ctrTitle" idx="4294967295"/>
          </p:nvPr>
        </p:nvSpPr>
        <p:spPr>
          <a:xfrm>
            <a:off x="0" y="2844000"/>
            <a:ext cx="12192000" cy="1440000"/>
          </a:xfrm>
        </p:spPr>
        <p:txBody>
          <a:bodyPr>
            <a:noAutofit/>
          </a:bodyPr>
          <a:lstStyle/>
          <a:p>
            <a:pPr eaLnBrk="1" hangingPunct="1">
              <a:defRPr/>
            </a:pPr>
            <a:r>
              <a:rPr lang="ko-KR" altLang="en-US" sz="6600" spc="-300" dirty="0">
                <a:latin typeface="+mj-ea"/>
              </a:rPr>
              <a:t>빛의 </a:t>
            </a:r>
            <a:r>
              <a:rPr lang="ko-KR" altLang="en-US" sz="6600" spc="-300" dirty="0" err="1">
                <a:latin typeface="+mj-ea"/>
              </a:rPr>
              <a:t>사자들이여</a:t>
            </a:r>
            <a:r>
              <a:rPr lang="ko-KR" altLang="en-US" sz="6600" spc="-300" dirty="0">
                <a:latin typeface="+mj-ea"/>
              </a:rPr>
              <a:t> 어서 가서</a:t>
            </a:r>
            <a:br>
              <a:rPr lang="ko-KR" altLang="en-US" sz="6600" spc="-300" dirty="0">
                <a:latin typeface="+mj-ea"/>
              </a:rPr>
            </a:br>
            <a:r>
              <a:rPr lang="ko-KR" altLang="en-US" sz="6600" dirty="0">
                <a:latin typeface="+mj-ea"/>
              </a:rPr>
              <a:t>어둠을 물리치고</a:t>
            </a:r>
            <a:br>
              <a:rPr lang="ko-KR" altLang="en-US" sz="6600" dirty="0">
                <a:latin typeface="+mj-ea"/>
              </a:rPr>
            </a:br>
            <a:r>
              <a:rPr lang="ko-KR" altLang="en-US" sz="6600" spc="-300" dirty="0">
                <a:latin typeface="+mj-ea"/>
              </a:rPr>
              <a:t>주의 진리 모르는 백성에게</a:t>
            </a:r>
            <a:br>
              <a:rPr lang="ko-KR" altLang="en-US" sz="6600" spc="-300" dirty="0">
                <a:latin typeface="+mj-ea"/>
              </a:rPr>
            </a:br>
            <a:r>
              <a:rPr lang="ko-KR" altLang="en-US" sz="6600" dirty="0">
                <a:latin typeface="+mj-ea"/>
              </a:rPr>
              <a:t>복음의 빛 비춰라</a:t>
            </a:r>
            <a:br>
              <a:rPr lang="en-US" altLang="ko-KR" sz="6600" dirty="0">
                <a:latin typeface="+mj-ea"/>
              </a:rPr>
            </a:br>
            <a:r>
              <a:rPr lang="en-US" altLang="ko-KR" sz="4000" spc="-170" dirty="0">
                <a:latin typeface="+mj-ea"/>
              </a:rPr>
              <a:t>Heralds of the light, be swift, haste your going</a:t>
            </a:r>
            <a:br>
              <a:rPr lang="en-US" altLang="ko-KR" sz="4000" dirty="0">
                <a:latin typeface="+mj-ea"/>
              </a:rPr>
            </a:br>
            <a:r>
              <a:rPr lang="en-US" altLang="ko-KR" sz="4000" dirty="0">
                <a:latin typeface="+mj-ea"/>
              </a:rPr>
              <a:t>Shatter the fetters of night.</a:t>
            </a:r>
            <a:br>
              <a:rPr lang="en-US" altLang="ko-KR" sz="4000" dirty="0">
                <a:latin typeface="+mj-ea"/>
              </a:rPr>
            </a:br>
            <a:r>
              <a:rPr lang="en-US" altLang="ko-KR" sz="4000" spc="-170" dirty="0">
                <a:latin typeface="+mj-ea"/>
              </a:rPr>
              <a:t>Peoples still without the truth wait unknowing</a:t>
            </a:r>
            <a:br>
              <a:rPr lang="en-US" altLang="ko-KR" sz="4000" spc="-170" dirty="0">
                <a:latin typeface="+mj-ea"/>
              </a:rPr>
            </a:br>
            <a:r>
              <a:rPr lang="en-US" altLang="ko-KR" sz="4000" dirty="0">
                <a:latin typeface="+mj-ea"/>
              </a:rPr>
              <a:t>Beam forth the Gospel of Light.</a:t>
            </a:r>
            <a:endParaRPr lang="ko-KR" altLang="en-US" sz="4000" dirty="0">
              <a:latin typeface="+mj-e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A7785CE9-49EC-4CCA-8E60-49589155AA25}"/>
              </a:ext>
            </a:extLst>
          </p:cNvPr>
          <p:cNvSpPr>
            <a:spLocks noGrp="1" noChangeArrowheads="1"/>
          </p:cNvSpPr>
          <p:nvPr>
            <p:ph type="ctrTitle" idx="4294967295"/>
          </p:nvPr>
        </p:nvSpPr>
        <p:spPr>
          <a:xfrm>
            <a:off x="0" y="2844000"/>
            <a:ext cx="12192000" cy="1440000"/>
          </a:xfrm>
        </p:spPr>
        <p:txBody>
          <a:bodyPr>
            <a:noAutofit/>
          </a:bodyPr>
          <a:lstStyle/>
          <a:p>
            <a:pPr eaLnBrk="1" hangingPunct="1">
              <a:defRPr/>
            </a:pPr>
            <a:r>
              <a:rPr lang="ko-KR" altLang="en-US" sz="6600" dirty="0">
                <a:latin typeface="+mj-ea"/>
              </a:rPr>
              <a:t>빛의 </a:t>
            </a:r>
            <a:r>
              <a:rPr lang="ko-KR" altLang="en-US" sz="6600" dirty="0" err="1">
                <a:latin typeface="+mj-ea"/>
              </a:rPr>
              <a:t>사자들이여</a:t>
            </a:r>
            <a:br>
              <a:rPr lang="ko-KR" altLang="en-US" sz="6600" dirty="0">
                <a:latin typeface="+mj-ea"/>
              </a:rPr>
            </a:br>
            <a:r>
              <a:rPr lang="ko-KR" altLang="en-US" sz="6600" dirty="0">
                <a:latin typeface="+mj-ea"/>
              </a:rPr>
              <a:t>복음의 빛 비춰라</a:t>
            </a:r>
            <a:br>
              <a:rPr lang="ko-KR" altLang="en-US" sz="6600" dirty="0">
                <a:latin typeface="+mj-ea"/>
              </a:rPr>
            </a:br>
            <a:r>
              <a:rPr lang="ko-KR" altLang="en-US" sz="6600" spc="-300" dirty="0">
                <a:latin typeface="+mj-ea"/>
              </a:rPr>
              <a:t>죄로 어둔 밤 밝게 비춰라</a:t>
            </a:r>
            <a:br>
              <a:rPr lang="ko-KR" altLang="en-US" sz="6600" spc="-300" dirty="0">
                <a:latin typeface="+mj-ea"/>
              </a:rPr>
            </a:br>
            <a:r>
              <a:rPr lang="ko-KR" altLang="en-US" sz="6600" dirty="0">
                <a:latin typeface="+mj-ea"/>
              </a:rPr>
              <a:t>빛의 </a:t>
            </a:r>
            <a:r>
              <a:rPr lang="ko-KR" altLang="en-US" sz="6600" dirty="0" err="1">
                <a:latin typeface="+mj-ea"/>
              </a:rPr>
              <a:t>사자들이여</a:t>
            </a:r>
            <a:br>
              <a:rPr lang="en-US" altLang="ko-KR" sz="6600" dirty="0">
                <a:latin typeface="+mj-ea"/>
              </a:rPr>
            </a:br>
            <a:r>
              <a:rPr lang="en-US" altLang="ko-KR" sz="4000" dirty="0">
                <a:latin typeface="+mj-ea"/>
              </a:rPr>
              <a:t>Heralds of Light, speed away!</a:t>
            </a:r>
            <a:br>
              <a:rPr lang="en-US" altLang="ko-KR" sz="4000" dirty="0">
                <a:latin typeface="+mj-ea"/>
              </a:rPr>
            </a:br>
            <a:r>
              <a:rPr lang="en-US" altLang="ko-KR" sz="4000" dirty="0">
                <a:latin typeface="+mj-ea"/>
              </a:rPr>
              <a:t>Let shine the bright Gospel ray.</a:t>
            </a:r>
            <a:br>
              <a:rPr lang="en-US" altLang="ko-KR" sz="4000" dirty="0">
                <a:latin typeface="+mj-ea"/>
              </a:rPr>
            </a:br>
            <a:r>
              <a:rPr lang="en-US" altLang="ko-KR" sz="4000" spc="-100" dirty="0">
                <a:latin typeface="+mj-ea"/>
              </a:rPr>
              <a:t>End the night of sin, Let the brightness in!</a:t>
            </a:r>
            <a:br>
              <a:rPr lang="en-US" altLang="ko-KR" sz="4000" dirty="0">
                <a:latin typeface="+mj-ea"/>
              </a:rPr>
            </a:br>
            <a:r>
              <a:rPr lang="en-US" altLang="ko-KR" sz="4000" dirty="0">
                <a:latin typeface="+mj-ea"/>
              </a:rPr>
              <a:t>Heralds of light, speed the day.</a:t>
            </a:r>
            <a:endParaRPr lang="ko-KR" altLang="en-US" sz="4000" dirty="0">
              <a:latin typeface="+mj-e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A7785CE9-49EC-4CCA-8E60-49589155AA25}"/>
              </a:ext>
            </a:extLst>
          </p:cNvPr>
          <p:cNvSpPr>
            <a:spLocks noGrp="1" noChangeArrowheads="1"/>
          </p:cNvSpPr>
          <p:nvPr>
            <p:ph type="ctrTitle" idx="4294967295"/>
          </p:nvPr>
        </p:nvSpPr>
        <p:spPr>
          <a:xfrm>
            <a:off x="0" y="2844000"/>
            <a:ext cx="12192000" cy="1440000"/>
          </a:xfrm>
        </p:spPr>
        <p:txBody>
          <a:bodyPr>
            <a:noAutofit/>
          </a:bodyPr>
          <a:lstStyle/>
          <a:p>
            <a:pPr eaLnBrk="1" hangingPunct="1">
              <a:defRPr/>
            </a:pPr>
            <a:r>
              <a:rPr lang="ko-KR" altLang="en-US" sz="6600" spc="-300" dirty="0">
                <a:latin typeface="+mj-ea"/>
              </a:rPr>
              <a:t>선한 사역 위하여 힘을 내라</a:t>
            </a:r>
            <a:br>
              <a:rPr lang="ko-KR" altLang="en-US" sz="6600" spc="-300" dirty="0">
                <a:latin typeface="+mj-ea"/>
              </a:rPr>
            </a:br>
            <a:r>
              <a:rPr lang="ko-KR" altLang="en-US" sz="6600" dirty="0">
                <a:latin typeface="+mj-ea"/>
              </a:rPr>
              <a:t>주 함께하시겠네</a:t>
            </a:r>
            <a:br>
              <a:rPr lang="ko-KR" altLang="en-US" sz="6600" dirty="0">
                <a:latin typeface="+mj-ea"/>
              </a:rPr>
            </a:br>
            <a:r>
              <a:rPr lang="ko-KR" altLang="en-US" sz="6600" spc="-300" dirty="0">
                <a:latin typeface="+mj-ea"/>
              </a:rPr>
              <a:t>주의 크신 사랑을 전파하며</a:t>
            </a:r>
            <a:br>
              <a:rPr lang="ko-KR" altLang="en-US" sz="6600" spc="-300" dirty="0">
                <a:latin typeface="+mj-ea"/>
              </a:rPr>
            </a:br>
            <a:r>
              <a:rPr lang="ko-KR" altLang="en-US" sz="6600" dirty="0">
                <a:latin typeface="+mj-ea"/>
              </a:rPr>
              <a:t>복음의 빛 비춰라</a:t>
            </a:r>
            <a:br>
              <a:rPr lang="en-US" altLang="ko-KR" sz="6600" dirty="0">
                <a:latin typeface="+mj-ea"/>
              </a:rPr>
            </a:br>
            <a:r>
              <a:rPr lang="en-US" altLang="ko-KR" sz="4000" spc="-150" dirty="0">
                <a:latin typeface="+mj-ea"/>
              </a:rPr>
              <a:t>Do the work of God, with </a:t>
            </a:r>
            <a:r>
              <a:rPr lang="en-US" altLang="ko-KR" sz="4000" spc="-150" dirty="0" err="1">
                <a:latin typeface="+mj-ea"/>
              </a:rPr>
              <a:t>pow'r</a:t>
            </a:r>
            <a:r>
              <a:rPr lang="en-US" altLang="ko-KR" sz="4000" spc="-150" dirty="0">
                <a:latin typeface="+mj-ea"/>
              </a:rPr>
              <a:t> of His giving</a:t>
            </a:r>
            <a:br>
              <a:rPr lang="en-US" altLang="ko-KR" sz="4000" dirty="0">
                <a:latin typeface="+mj-ea"/>
              </a:rPr>
            </a:br>
            <a:r>
              <a:rPr lang="en-US" altLang="ko-KR" sz="4000" dirty="0">
                <a:latin typeface="+mj-ea"/>
              </a:rPr>
              <a:t>He your Companion will prove.</a:t>
            </a:r>
            <a:br>
              <a:rPr lang="en-US" altLang="ko-KR" sz="4000" dirty="0">
                <a:latin typeface="+mj-ea"/>
              </a:rPr>
            </a:br>
            <a:r>
              <a:rPr lang="en-US" altLang="ko-KR" sz="4000" dirty="0">
                <a:latin typeface="+mj-ea"/>
              </a:rPr>
              <a:t>Tell the love of God for all people living.</a:t>
            </a:r>
            <a:br>
              <a:rPr lang="en-US" altLang="ko-KR" sz="4000" dirty="0">
                <a:latin typeface="+mj-ea"/>
              </a:rPr>
            </a:br>
            <a:r>
              <a:rPr lang="en-US" altLang="ko-KR" sz="4000" dirty="0">
                <a:latin typeface="+mj-ea"/>
              </a:rPr>
              <a:t>Beam forth the Gospel of Love.</a:t>
            </a:r>
            <a:endParaRPr lang="ko-KR" altLang="en-US" sz="4000" dirty="0">
              <a:latin typeface="+mj-e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A7785CE9-49EC-4CCA-8E60-49589155AA25}"/>
              </a:ext>
            </a:extLst>
          </p:cNvPr>
          <p:cNvSpPr>
            <a:spLocks noGrp="1" noChangeArrowheads="1"/>
          </p:cNvSpPr>
          <p:nvPr>
            <p:ph type="ctrTitle" idx="4294967295"/>
          </p:nvPr>
        </p:nvSpPr>
        <p:spPr>
          <a:xfrm>
            <a:off x="0" y="2844000"/>
            <a:ext cx="12192000" cy="1440000"/>
          </a:xfrm>
        </p:spPr>
        <p:txBody>
          <a:bodyPr>
            <a:noAutofit/>
          </a:bodyPr>
          <a:lstStyle/>
          <a:p>
            <a:pPr eaLnBrk="1" hangingPunct="1">
              <a:defRPr/>
            </a:pPr>
            <a:r>
              <a:rPr lang="ko-KR" altLang="en-US" sz="6600" spc="-300" dirty="0">
                <a:latin typeface="+mj-ea"/>
              </a:rPr>
              <a:t>주님 부탁하신 말 순종하여</a:t>
            </a:r>
            <a:br>
              <a:rPr lang="ko-KR" altLang="en-US" sz="6600" spc="-300" dirty="0">
                <a:latin typeface="+mj-ea"/>
              </a:rPr>
            </a:br>
            <a:r>
              <a:rPr lang="ko-KR" altLang="en-US" sz="6600" dirty="0">
                <a:latin typeface="+mj-ea"/>
              </a:rPr>
              <a:t>이 진리 전파하라</a:t>
            </a:r>
            <a:br>
              <a:rPr lang="ko-KR" altLang="en-US" sz="6600" dirty="0">
                <a:latin typeface="+mj-ea"/>
              </a:rPr>
            </a:br>
            <a:r>
              <a:rPr lang="ko-KR" altLang="en-US" sz="6600" spc="-300" dirty="0">
                <a:latin typeface="+mj-ea"/>
              </a:rPr>
              <a:t>산을 넘고 물 건너 힘을 다해</a:t>
            </a:r>
            <a:br>
              <a:rPr lang="ko-KR" altLang="en-US" sz="6600" dirty="0">
                <a:latin typeface="+mj-ea"/>
              </a:rPr>
            </a:br>
            <a:r>
              <a:rPr lang="ko-KR" altLang="en-US" sz="6600" dirty="0">
                <a:latin typeface="+mj-ea"/>
              </a:rPr>
              <a:t>복음의 빛 비춰라</a:t>
            </a:r>
            <a:br>
              <a:rPr lang="en-US" altLang="ko-KR" sz="6600" dirty="0">
                <a:latin typeface="+mj-ea"/>
              </a:rPr>
            </a:br>
            <a:r>
              <a:rPr lang="en-US" altLang="ko-KR" sz="4000" spc="-50" dirty="0">
                <a:latin typeface="+mj-ea"/>
              </a:rPr>
              <a:t>Bear the truth of God, the fire of His altar;</a:t>
            </a:r>
            <a:br>
              <a:rPr lang="en-US" altLang="ko-KR" sz="4000" spc="-50" dirty="0">
                <a:latin typeface="+mj-ea"/>
              </a:rPr>
            </a:br>
            <a:r>
              <a:rPr lang="en-US" altLang="ko-KR" sz="4000" dirty="0">
                <a:latin typeface="+mj-ea"/>
              </a:rPr>
              <a:t>Faint not in age or in youth.</a:t>
            </a:r>
            <a:br>
              <a:rPr lang="en-US" altLang="ko-KR" sz="4000" dirty="0">
                <a:latin typeface="+mj-ea"/>
              </a:rPr>
            </a:br>
            <a:r>
              <a:rPr lang="en-US" altLang="ko-KR" sz="4000" spc="-180" dirty="0">
                <a:latin typeface="+mj-ea"/>
              </a:rPr>
              <a:t>Crossing seas and mountains rest not nor falter</a:t>
            </a:r>
            <a:br>
              <a:rPr lang="en-US" altLang="ko-KR" sz="4000" dirty="0">
                <a:latin typeface="+mj-ea"/>
              </a:rPr>
            </a:br>
            <a:r>
              <a:rPr lang="en-US" altLang="ko-KR" sz="4000" dirty="0">
                <a:latin typeface="+mj-ea"/>
              </a:rPr>
              <a:t>Beam forth the Gospel of Truth.</a:t>
            </a:r>
            <a:endParaRPr lang="ko-KR" altLang="en-US" sz="4000" dirty="0">
              <a:latin typeface="+mj-e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A7785CE9-49EC-4CCA-8E60-49589155AA25}"/>
              </a:ext>
            </a:extLst>
          </p:cNvPr>
          <p:cNvSpPr>
            <a:spLocks noGrp="1" noChangeArrowheads="1"/>
          </p:cNvSpPr>
          <p:nvPr>
            <p:ph type="ctrTitle" idx="4294967295"/>
          </p:nvPr>
        </p:nvSpPr>
        <p:spPr>
          <a:xfrm>
            <a:off x="0" y="2844000"/>
            <a:ext cx="12192000" cy="1440000"/>
          </a:xfrm>
        </p:spPr>
        <p:txBody>
          <a:bodyPr>
            <a:noAutofit/>
          </a:bodyPr>
          <a:lstStyle/>
          <a:p>
            <a:pPr eaLnBrk="1" hangingPunct="1">
              <a:defRPr/>
            </a:pPr>
            <a:r>
              <a:rPr lang="ko-KR" altLang="en-US" sz="6600" spc="-300" dirty="0">
                <a:latin typeface="+mj-ea"/>
              </a:rPr>
              <a:t>동서남북 어디나 땅끝까지</a:t>
            </a:r>
            <a:br>
              <a:rPr lang="ko-KR" altLang="en-US" sz="6600" spc="-300" dirty="0">
                <a:latin typeface="+mj-ea"/>
              </a:rPr>
            </a:br>
            <a:r>
              <a:rPr lang="ko-KR" altLang="en-US" sz="6600" dirty="0">
                <a:latin typeface="+mj-ea"/>
              </a:rPr>
              <a:t>주님만 의지하고</a:t>
            </a:r>
            <a:br>
              <a:rPr lang="ko-KR" altLang="en-US" sz="6600" dirty="0">
                <a:latin typeface="+mj-ea"/>
              </a:rPr>
            </a:br>
            <a:r>
              <a:rPr lang="ko-KR" altLang="en-US" sz="6600" spc="-300" dirty="0">
                <a:latin typeface="+mj-ea"/>
              </a:rPr>
              <a:t>눈 어두워 못 보는 백성에게</a:t>
            </a:r>
            <a:br>
              <a:rPr lang="ko-KR" altLang="en-US" sz="6600" spc="-300" dirty="0">
                <a:latin typeface="+mj-ea"/>
              </a:rPr>
            </a:br>
            <a:r>
              <a:rPr lang="ko-KR" altLang="en-US" sz="6600" dirty="0">
                <a:latin typeface="+mj-ea"/>
              </a:rPr>
              <a:t>복음의 빛 비춰라</a:t>
            </a:r>
            <a:br>
              <a:rPr lang="en-US" altLang="ko-KR" sz="6600" dirty="0">
                <a:latin typeface="+mj-ea"/>
              </a:rPr>
            </a:br>
            <a:r>
              <a:rPr lang="en-US" altLang="ko-KR" sz="4000" spc="-200" dirty="0">
                <a:latin typeface="+mj-ea"/>
              </a:rPr>
              <a:t>North and South and East and West go obeying</a:t>
            </a:r>
            <a:br>
              <a:rPr lang="en-US" altLang="ko-KR" sz="4000" dirty="0">
                <a:latin typeface="+mj-ea"/>
              </a:rPr>
            </a:br>
            <a:r>
              <a:rPr lang="en-US" altLang="ko-KR" sz="4000" dirty="0">
                <a:latin typeface="+mj-ea"/>
              </a:rPr>
              <a:t>God your support in the strife.</a:t>
            </a:r>
            <a:br>
              <a:rPr lang="en-US" altLang="ko-KR" sz="4000" dirty="0">
                <a:latin typeface="+mj-ea"/>
              </a:rPr>
            </a:br>
            <a:r>
              <a:rPr lang="en-US" altLang="ko-KR" sz="4000" spc="-150" dirty="0">
                <a:latin typeface="+mj-ea"/>
              </a:rPr>
              <a:t>For the dead and blind in sin go forth praying</a:t>
            </a:r>
            <a:br>
              <a:rPr lang="en-US" altLang="ko-KR" sz="4000" dirty="0">
                <a:latin typeface="+mj-ea"/>
              </a:rPr>
            </a:br>
            <a:r>
              <a:rPr lang="en-US" altLang="ko-KR" sz="4000" dirty="0">
                <a:latin typeface="+mj-ea"/>
              </a:rPr>
              <a:t>Beam forth the Gospel of Life.</a:t>
            </a:r>
            <a:endParaRPr lang="ko-KR" altLang="en-US" sz="4000" dirty="0">
              <a:latin typeface="+mj-ea"/>
            </a:endParaRPr>
          </a:p>
        </p:txBody>
      </p:sp>
    </p:spTree>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광장">
  <a:themeElements>
    <a:clrScheme name="광장">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광장">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광장">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269</Words>
  <Application>Microsoft Office PowerPoint</Application>
  <PresentationFormat>와이드스크린</PresentationFormat>
  <Paragraphs>5</Paragraphs>
  <Slides>5</Slides>
  <Notes>5</Notes>
  <HiddenSlides>0</HiddenSlides>
  <MMClips>0</MMClips>
  <ScaleCrop>false</ScaleCrop>
  <HeadingPairs>
    <vt:vector size="6" baseType="variant">
      <vt:variant>
        <vt:lpstr>사용한 글꼴</vt:lpstr>
      </vt:variant>
      <vt:variant>
        <vt:i4>7</vt:i4>
      </vt:variant>
      <vt:variant>
        <vt:lpstr>테마</vt:lpstr>
      </vt:variant>
      <vt:variant>
        <vt:i4>2</vt:i4>
      </vt:variant>
      <vt:variant>
        <vt:lpstr>슬라이드 제목</vt:lpstr>
      </vt:variant>
      <vt:variant>
        <vt:i4>5</vt:i4>
      </vt:variant>
    </vt:vector>
  </HeadingPairs>
  <TitlesOfParts>
    <vt:vector size="14" baseType="lpstr">
      <vt:lpstr>굴림</vt:lpstr>
      <vt:lpstr>맑은 고딕</vt:lpstr>
      <vt:lpstr>Arial</vt:lpstr>
      <vt:lpstr>Lucida Sans Unicode</vt:lpstr>
      <vt:lpstr>Verdana</vt:lpstr>
      <vt:lpstr>Wingdings 2</vt:lpstr>
      <vt:lpstr>Wingdings 3</vt:lpstr>
      <vt:lpstr>Office 테마</vt:lpstr>
      <vt:lpstr>광장</vt:lpstr>
      <vt:lpstr>빛의 사자들이여 어서 가서 어둠을 물리치고 주의 진리 모르는 백성에게 복음의 빛 비춰라 Heralds of the light, be swift, haste your going Shatter the fetters of night. Peoples still without the truth wait unknowing Beam forth the Gospel of Light.</vt:lpstr>
      <vt:lpstr>빛의 사자들이여 복음의 빛 비춰라 죄로 어둔 밤 밝게 비춰라 빛의 사자들이여 Heralds of Light, speed away! Let shine the bright Gospel ray. End the night of sin, Let the brightness in! Heralds of light, speed the day.</vt:lpstr>
      <vt:lpstr>선한 사역 위하여 힘을 내라 주 함께하시겠네 주의 크신 사랑을 전파하며 복음의 빛 비춰라 Do the work of God, with pow'r of His giving He your Companion will prove. Tell the love of God for all people living. Beam forth the Gospel of Love.</vt:lpstr>
      <vt:lpstr>주님 부탁하신 말 순종하여 이 진리 전파하라 산을 넘고 물 건너 힘을 다해 복음의 빛 비춰라 Bear the truth of God, the fire of His altar; Faint not in age or in youth. Crossing seas and mountains rest not nor falter Beam forth the Gospel of Truth.</vt:lpstr>
      <vt:lpstr>동서남북 어디나 땅끝까지 주님만 의지하고 눈 어두워 못 보는 백성에게 복음의 빛 비춰라 North and South and East and West go obeying God your support in the strife. For the dead and blind in sin go forth praying Beam forth the Gospel of Life.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빛의 사자들이여 어서 가서 어둠을 물리치고 주의 진리 모르는 백성에게 복음의 빛 비춰라 Heralds of the light, be swift, haste your going Shatter the fetters of night. Peoples still without the truth wait unknowing Beam forth the Gospel of Light.</dc:title>
  <dc:creator>김기철</dc:creator>
  <cp:lastModifiedBy>김기철</cp:lastModifiedBy>
  <cp:revision>2</cp:revision>
  <dcterms:created xsi:type="dcterms:W3CDTF">2022-12-13T04:16:45Z</dcterms:created>
  <dcterms:modified xsi:type="dcterms:W3CDTF">2022-12-13T04:16:49Z</dcterms:modified>
</cp:coreProperties>
</file>