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7.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8.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9.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3" r:id="rId3"/>
    <p:sldMasterId id="2147483666" r:id="rId4"/>
    <p:sldMasterId id="2147483669" r:id="rId5"/>
    <p:sldMasterId id="2147483672" r:id="rId6"/>
    <p:sldMasterId id="2147483675" r:id="rId7"/>
    <p:sldMasterId id="2147483678" r:id="rId8"/>
    <p:sldMasterId id="2147483681" r:id="rId9"/>
    <p:sldMasterId id="2147483684" r:id="rId10"/>
  </p:sldMasterIdLst>
  <p:notesMasterIdLst>
    <p:notesMasterId r:id="rId64"/>
  </p:notesMasterIdLst>
  <p:sldIdLst>
    <p:sldId id="256" r:id="rId11"/>
    <p:sldId id="257" r:id="rId12"/>
    <p:sldId id="258" r:id="rId13"/>
    <p:sldId id="259" r:id="rId14"/>
    <p:sldId id="260" r:id="rId15"/>
    <p:sldId id="307" r:id="rId16"/>
    <p:sldId id="261" r:id="rId17"/>
    <p:sldId id="262" r:id="rId18"/>
    <p:sldId id="263" r:id="rId19"/>
    <p:sldId id="264" r:id="rId20"/>
    <p:sldId id="308" r:id="rId21"/>
    <p:sldId id="265" r:id="rId22"/>
    <p:sldId id="266" r:id="rId23"/>
    <p:sldId id="267" r:id="rId24"/>
    <p:sldId id="268" r:id="rId25"/>
    <p:sldId id="269" r:id="rId26"/>
    <p:sldId id="270" r:id="rId27"/>
    <p:sldId id="309" r:id="rId28"/>
    <p:sldId id="271" r:id="rId29"/>
    <p:sldId id="272" r:id="rId30"/>
    <p:sldId id="273" r:id="rId31"/>
    <p:sldId id="274" r:id="rId32"/>
    <p:sldId id="310" r:id="rId33"/>
    <p:sldId id="275" r:id="rId34"/>
    <p:sldId id="276" r:id="rId35"/>
    <p:sldId id="277" r:id="rId36"/>
    <p:sldId id="278" r:id="rId37"/>
    <p:sldId id="279" r:id="rId38"/>
    <p:sldId id="280" r:id="rId39"/>
    <p:sldId id="281" r:id="rId40"/>
    <p:sldId id="311" r:id="rId41"/>
    <p:sldId id="282" r:id="rId42"/>
    <p:sldId id="283" r:id="rId43"/>
    <p:sldId id="284" r:id="rId44"/>
    <p:sldId id="285" r:id="rId45"/>
    <p:sldId id="286" r:id="rId46"/>
    <p:sldId id="287" r:id="rId47"/>
    <p:sldId id="288" r:id="rId48"/>
    <p:sldId id="312" r:id="rId49"/>
    <p:sldId id="289" r:id="rId50"/>
    <p:sldId id="290" r:id="rId51"/>
    <p:sldId id="291" r:id="rId52"/>
    <p:sldId id="292" r:id="rId53"/>
    <p:sldId id="293" r:id="rId54"/>
    <p:sldId id="313" r:id="rId55"/>
    <p:sldId id="299" r:id="rId56"/>
    <p:sldId id="300" r:id="rId57"/>
    <p:sldId id="301" r:id="rId58"/>
    <p:sldId id="302" r:id="rId59"/>
    <p:sldId id="303" r:id="rId60"/>
    <p:sldId id="304" r:id="rId61"/>
    <p:sldId id="305" r:id="rId62"/>
    <p:sldId id="306" r:id="rId6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1.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theme" Target="theme/theme1.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02CD8-196E-40F7-A25C-EA0E2F57424E}" type="datetimeFigureOut">
              <a:rPr lang="ko-KR" altLang="en-US" smtClean="0"/>
              <a:t>2021-05-02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023E6-94C7-4ED9-85D9-A411152EDE3D}" type="slidenum">
              <a:rPr lang="ko-KR" altLang="en-US" smtClean="0"/>
              <a:t>‹#›</a:t>
            </a:fld>
            <a:endParaRPr lang="ko-KR" altLang="en-US"/>
          </a:p>
        </p:txBody>
      </p:sp>
    </p:spTree>
    <p:extLst>
      <p:ext uri="{BB962C8B-B14F-4D97-AF65-F5344CB8AC3E}">
        <p14:creationId xmlns:p14="http://schemas.microsoft.com/office/powerpoint/2010/main" val="428279025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0F8CD70-D38E-4413-BF07-D035F291CE2E}"/>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AA18592F-189D-4BFC-BD03-97038CCCCD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extLst>
      <p:ext uri="{BB962C8B-B14F-4D97-AF65-F5344CB8AC3E}">
        <p14:creationId xmlns:p14="http://schemas.microsoft.com/office/powerpoint/2010/main" val="3467137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Tree>
    <p:extLst>
      <p:ext uri="{BB962C8B-B14F-4D97-AF65-F5344CB8AC3E}">
        <p14:creationId xmlns:p14="http://schemas.microsoft.com/office/powerpoint/2010/main" val="3244630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en-US" smtClean="0"/>
          </a:p>
        </p:txBody>
      </p:sp>
    </p:spTree>
    <p:extLst>
      <p:ext uri="{BB962C8B-B14F-4D97-AF65-F5344CB8AC3E}">
        <p14:creationId xmlns:p14="http://schemas.microsoft.com/office/powerpoint/2010/main" val="4205350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1753843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3895510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147765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3393623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en-US" smtClean="0"/>
          </a:p>
        </p:txBody>
      </p:sp>
    </p:spTree>
    <p:extLst>
      <p:ext uri="{BB962C8B-B14F-4D97-AF65-F5344CB8AC3E}">
        <p14:creationId xmlns:p14="http://schemas.microsoft.com/office/powerpoint/2010/main" val="3641138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en-US" smtClean="0"/>
          </a:p>
        </p:txBody>
      </p:sp>
    </p:spTree>
    <p:extLst>
      <p:ext uri="{BB962C8B-B14F-4D97-AF65-F5344CB8AC3E}">
        <p14:creationId xmlns:p14="http://schemas.microsoft.com/office/powerpoint/2010/main" val="1407787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en-US" smtClean="0"/>
          </a:p>
        </p:txBody>
      </p:sp>
    </p:spTree>
    <p:extLst>
      <p:ext uri="{BB962C8B-B14F-4D97-AF65-F5344CB8AC3E}">
        <p14:creationId xmlns:p14="http://schemas.microsoft.com/office/powerpoint/2010/main" val="120207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en-US" smtClean="0"/>
          </a:p>
        </p:txBody>
      </p:sp>
    </p:spTree>
    <p:extLst>
      <p:ext uri="{BB962C8B-B14F-4D97-AF65-F5344CB8AC3E}">
        <p14:creationId xmlns:p14="http://schemas.microsoft.com/office/powerpoint/2010/main" val="374040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0F8CD70-D38E-4413-BF07-D035F291CE2E}"/>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AA18592F-189D-4BFC-BD03-97038CCCCD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extLst>
      <p:ext uri="{BB962C8B-B14F-4D97-AF65-F5344CB8AC3E}">
        <p14:creationId xmlns:p14="http://schemas.microsoft.com/office/powerpoint/2010/main" val="64268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en-US" smtClean="0"/>
          </a:p>
        </p:txBody>
      </p:sp>
    </p:spTree>
    <p:extLst>
      <p:ext uri="{BB962C8B-B14F-4D97-AF65-F5344CB8AC3E}">
        <p14:creationId xmlns:p14="http://schemas.microsoft.com/office/powerpoint/2010/main" val="3997117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en-US" smtClean="0"/>
          </a:p>
        </p:txBody>
      </p:sp>
    </p:spTree>
    <p:extLst>
      <p:ext uri="{BB962C8B-B14F-4D97-AF65-F5344CB8AC3E}">
        <p14:creationId xmlns:p14="http://schemas.microsoft.com/office/powerpoint/2010/main" val="1936300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en-US" smtClean="0"/>
          </a:p>
        </p:txBody>
      </p:sp>
    </p:spTree>
    <p:extLst>
      <p:ext uri="{BB962C8B-B14F-4D97-AF65-F5344CB8AC3E}">
        <p14:creationId xmlns:p14="http://schemas.microsoft.com/office/powerpoint/2010/main" val="735560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en-US" smtClean="0"/>
          </a:p>
        </p:txBody>
      </p:sp>
    </p:spTree>
    <p:extLst>
      <p:ext uri="{BB962C8B-B14F-4D97-AF65-F5344CB8AC3E}">
        <p14:creationId xmlns:p14="http://schemas.microsoft.com/office/powerpoint/2010/main" val="4119804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en-US" smtClean="0"/>
          </a:p>
        </p:txBody>
      </p:sp>
    </p:spTree>
    <p:extLst>
      <p:ext uri="{BB962C8B-B14F-4D97-AF65-F5344CB8AC3E}">
        <p14:creationId xmlns:p14="http://schemas.microsoft.com/office/powerpoint/2010/main" val="502490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en-US" smtClean="0"/>
          </a:p>
        </p:txBody>
      </p:sp>
    </p:spTree>
    <p:extLst>
      <p:ext uri="{BB962C8B-B14F-4D97-AF65-F5344CB8AC3E}">
        <p14:creationId xmlns:p14="http://schemas.microsoft.com/office/powerpoint/2010/main" val="4267585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en-US" smtClean="0"/>
          </a:p>
        </p:txBody>
      </p:sp>
    </p:spTree>
    <p:extLst>
      <p:ext uri="{BB962C8B-B14F-4D97-AF65-F5344CB8AC3E}">
        <p14:creationId xmlns:p14="http://schemas.microsoft.com/office/powerpoint/2010/main" val="17611156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en-US" smtClean="0"/>
          </a:p>
        </p:txBody>
      </p:sp>
    </p:spTree>
    <p:extLst>
      <p:ext uri="{BB962C8B-B14F-4D97-AF65-F5344CB8AC3E}">
        <p14:creationId xmlns:p14="http://schemas.microsoft.com/office/powerpoint/2010/main" val="4235573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en-US" smtClean="0"/>
          </a:p>
        </p:txBody>
      </p:sp>
    </p:spTree>
    <p:extLst>
      <p:ext uri="{BB962C8B-B14F-4D97-AF65-F5344CB8AC3E}">
        <p14:creationId xmlns:p14="http://schemas.microsoft.com/office/powerpoint/2010/main" val="11759181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en-US" smtClean="0"/>
          </a:p>
        </p:txBody>
      </p:sp>
    </p:spTree>
    <p:extLst>
      <p:ext uri="{BB962C8B-B14F-4D97-AF65-F5344CB8AC3E}">
        <p14:creationId xmlns:p14="http://schemas.microsoft.com/office/powerpoint/2010/main" val="2475713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0F8CD70-D38E-4413-BF07-D035F291CE2E}"/>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AA18592F-189D-4BFC-BD03-97038CCCCD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extLst>
      <p:ext uri="{BB962C8B-B14F-4D97-AF65-F5344CB8AC3E}">
        <p14:creationId xmlns:p14="http://schemas.microsoft.com/office/powerpoint/2010/main" val="2538502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3903309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238223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41457110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17172662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1819930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13014541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37887121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33672039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4111438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3916517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0F8CD70-D38E-4413-BF07-D035F291CE2E}"/>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AA18592F-189D-4BFC-BD03-97038CCCCD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extLst>
      <p:ext uri="{BB962C8B-B14F-4D97-AF65-F5344CB8AC3E}">
        <p14:creationId xmlns:p14="http://schemas.microsoft.com/office/powerpoint/2010/main" val="7411692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33841896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6686917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453616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0F8CD70-D38E-4413-BF07-D035F291CE2E}"/>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AA18592F-189D-4BFC-BD03-97038CCCCD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extLst>
      <p:ext uri="{BB962C8B-B14F-4D97-AF65-F5344CB8AC3E}">
        <p14:creationId xmlns:p14="http://schemas.microsoft.com/office/powerpoint/2010/main" val="94584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Tree>
    <p:extLst>
      <p:ext uri="{BB962C8B-B14F-4D97-AF65-F5344CB8AC3E}">
        <p14:creationId xmlns:p14="http://schemas.microsoft.com/office/powerpoint/2010/main" val="1535722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Tree>
    <p:extLst>
      <p:ext uri="{BB962C8B-B14F-4D97-AF65-F5344CB8AC3E}">
        <p14:creationId xmlns:p14="http://schemas.microsoft.com/office/powerpoint/2010/main" val="1905165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Tree>
    <p:extLst>
      <p:ext uri="{BB962C8B-B14F-4D97-AF65-F5344CB8AC3E}">
        <p14:creationId xmlns:p14="http://schemas.microsoft.com/office/powerpoint/2010/main" val="1693949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Tree>
    <p:extLst>
      <p:ext uri="{BB962C8B-B14F-4D97-AF65-F5344CB8AC3E}">
        <p14:creationId xmlns:p14="http://schemas.microsoft.com/office/powerpoint/2010/main" val="1224707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4AD19B2C-6C92-4AB6-B911-450DEB6AA222}" type="datetimeFigureOut">
              <a:rPr lang="ko-KR" altLang="en-US" smtClean="0"/>
              <a:t>2021-05-02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7B338C5-302B-4154-8698-D3CC8284C258}" type="slidenum">
              <a:rPr lang="ko-KR" altLang="en-US" smtClean="0"/>
              <a:t>‹#›</a:t>
            </a:fld>
            <a:endParaRPr lang="ko-KR" altLang="en-US"/>
          </a:p>
        </p:txBody>
      </p:sp>
    </p:spTree>
    <p:extLst>
      <p:ext uri="{BB962C8B-B14F-4D97-AF65-F5344CB8AC3E}">
        <p14:creationId xmlns:p14="http://schemas.microsoft.com/office/powerpoint/2010/main" val="188734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AD19B2C-6C92-4AB6-B911-450DEB6AA222}" type="datetimeFigureOut">
              <a:rPr lang="ko-KR" altLang="en-US" smtClean="0"/>
              <a:t>2021-05-02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7B338C5-302B-4154-8698-D3CC8284C258}" type="slidenum">
              <a:rPr lang="ko-KR" altLang="en-US" smtClean="0"/>
              <a:t>‹#›</a:t>
            </a:fld>
            <a:endParaRPr lang="ko-KR" altLang="en-US"/>
          </a:p>
        </p:txBody>
      </p:sp>
    </p:spTree>
    <p:extLst>
      <p:ext uri="{BB962C8B-B14F-4D97-AF65-F5344CB8AC3E}">
        <p14:creationId xmlns:p14="http://schemas.microsoft.com/office/powerpoint/2010/main" val="334835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AD19B2C-6C92-4AB6-B911-450DEB6AA222}" type="datetimeFigureOut">
              <a:rPr lang="ko-KR" altLang="en-US" smtClean="0"/>
              <a:t>2021-05-02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7B338C5-302B-4154-8698-D3CC8284C258}" type="slidenum">
              <a:rPr lang="ko-KR" altLang="en-US" smtClean="0"/>
              <a:t>‹#›</a:t>
            </a:fld>
            <a:endParaRPr lang="ko-KR" altLang="en-US"/>
          </a:p>
        </p:txBody>
      </p:sp>
    </p:spTree>
    <p:extLst>
      <p:ext uri="{BB962C8B-B14F-4D97-AF65-F5344CB8AC3E}">
        <p14:creationId xmlns:p14="http://schemas.microsoft.com/office/powerpoint/2010/main" val="2686210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직각 삼각형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제목 8"/>
          <p:cNvSpPr>
            <a:spLocks noGrp="1"/>
          </p:cNvSpPr>
          <p:nvPr>
            <p:ph type="ctrTitle"/>
          </p:nvPr>
        </p:nvSpPr>
        <p:spPr>
          <a:xfrm>
            <a:off x="914400" y="1752604"/>
            <a:ext cx="10363200" cy="1829761"/>
          </a:xfrm>
        </p:spPr>
        <p:txBody>
          <a:bodyPr anchor="b"/>
          <a:lstStyle>
            <a:lvl1pPr algn="ctr">
              <a:defRPr sz="3600" b="1">
                <a:solidFill>
                  <a:schemeClr val="tx1"/>
                </a:solidFill>
                <a:effectLst/>
              </a:defRPr>
            </a:lvl1pPr>
            <a:extLst/>
          </a:lstStyle>
          <a:p>
            <a:r>
              <a:rPr lang="ko-KR" altLang="en-US"/>
              <a:t>마스터 제목 스타일 편집</a:t>
            </a:r>
            <a:endParaRPr lang="en-US" dirty="0"/>
          </a:p>
        </p:txBody>
      </p:sp>
      <p:sp>
        <p:nvSpPr>
          <p:cNvPr id="17" name="부제목 16"/>
          <p:cNvSpPr>
            <a:spLocks noGrp="1"/>
          </p:cNvSpPr>
          <p:nvPr>
            <p:ph type="subTitle" idx="1"/>
          </p:nvPr>
        </p:nvSpPr>
        <p:spPr>
          <a:xfrm>
            <a:off x="914400" y="3611607"/>
            <a:ext cx="10363200" cy="1199704"/>
          </a:xfrm>
        </p:spPr>
        <p:txBody>
          <a:bodyPr lIns="45720" rIns="45720"/>
          <a:lstStyle>
            <a:lvl1pPr marL="0" marR="48006" indent="0" algn="ct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ko-KR" altLang="en-US"/>
              <a:t>마스터 부제목 스타일 편집</a:t>
            </a:r>
            <a:endParaRPr lang="en-US" dirty="0"/>
          </a:p>
        </p:txBody>
      </p:sp>
    </p:spTree>
    <p:extLst>
      <p:ext uri="{BB962C8B-B14F-4D97-AF65-F5344CB8AC3E}">
        <p14:creationId xmlns:p14="http://schemas.microsoft.com/office/powerpoint/2010/main" val="3981437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728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직각 삼각형 3"/>
          <p:cNvSpPr/>
          <p:nvPr/>
        </p:nvSpPr>
        <p:spPr>
          <a:xfrm>
            <a:off x="0" y="4664075"/>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제목 8"/>
          <p:cNvSpPr>
            <a:spLocks noGrp="1"/>
          </p:cNvSpPr>
          <p:nvPr>
            <p:ph type="ctrTitle"/>
          </p:nvPr>
        </p:nvSpPr>
        <p:spPr>
          <a:xfrm>
            <a:off x="914400" y="1752604"/>
            <a:ext cx="10363200" cy="1829761"/>
          </a:xfrm>
        </p:spPr>
        <p:txBody>
          <a:bodyPr anchor="b"/>
          <a:lstStyle>
            <a:lvl1pPr algn="ctr">
              <a:defRPr sz="3600" b="1">
                <a:solidFill>
                  <a:schemeClr val="tx1"/>
                </a:solidFill>
                <a:effectLst/>
              </a:defRPr>
            </a:lvl1pPr>
            <a:extLst/>
          </a:lstStyle>
          <a:p>
            <a:r>
              <a:rPr lang="ko-KR" altLang="en-US" smtClean="0"/>
              <a:t>마스터 제목 스타일 편집</a:t>
            </a:r>
            <a:endParaRPr lang="en-US" dirty="0"/>
          </a:p>
        </p:txBody>
      </p:sp>
      <p:sp>
        <p:nvSpPr>
          <p:cNvPr id="17" name="부제목 16"/>
          <p:cNvSpPr>
            <a:spLocks noGrp="1"/>
          </p:cNvSpPr>
          <p:nvPr>
            <p:ph type="subTitle" idx="1"/>
          </p:nvPr>
        </p:nvSpPr>
        <p:spPr>
          <a:xfrm>
            <a:off x="914400" y="3611607"/>
            <a:ext cx="10363200" cy="1199704"/>
          </a:xfrm>
        </p:spPr>
        <p:txBody>
          <a:bodyPr lIns="45720" rIns="45720"/>
          <a:lstStyle>
            <a:lvl1pPr marL="0" marR="48006" indent="0" algn="ct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ko-KR" altLang="en-US" smtClean="0"/>
              <a:t>마스터 부제목 스타일 편집</a:t>
            </a:r>
            <a:endParaRPr lang="en-US" dirty="0"/>
          </a:p>
        </p:txBody>
      </p:sp>
    </p:spTree>
    <p:extLst>
      <p:ext uri="{BB962C8B-B14F-4D97-AF65-F5344CB8AC3E}">
        <p14:creationId xmlns:p14="http://schemas.microsoft.com/office/powerpoint/2010/main" val="3696211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8158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직각 삼각형 3">
            <a:extLst>
              <a:ext uri="{FF2B5EF4-FFF2-40B4-BE49-F238E27FC236}">
                <a16:creationId xmlns:a16="http://schemas.microsoft.com/office/drawing/2014/main" id="{3E86D1DC-8ABC-4DC5-9686-BC11111F51E4}"/>
              </a:ext>
            </a:extLst>
          </p:cNvPr>
          <p:cNvSpPr/>
          <p:nvPr/>
        </p:nvSpPr>
        <p:spPr>
          <a:xfrm>
            <a:off x="0" y="4664075"/>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제목 8"/>
          <p:cNvSpPr>
            <a:spLocks noGrp="1"/>
          </p:cNvSpPr>
          <p:nvPr>
            <p:ph type="ctrTitle"/>
          </p:nvPr>
        </p:nvSpPr>
        <p:spPr>
          <a:xfrm>
            <a:off x="914400" y="1752606"/>
            <a:ext cx="10363200" cy="1829761"/>
          </a:xfrm>
        </p:spPr>
        <p:txBody>
          <a:bodyPr anchor="b"/>
          <a:lstStyle>
            <a:lvl1pPr algn="ctr">
              <a:defRPr sz="2700" b="1">
                <a:solidFill>
                  <a:schemeClr val="tx1"/>
                </a:solidFill>
                <a:effectLst/>
              </a:defRPr>
            </a:lvl1pPr>
            <a:extLst/>
          </a:lstStyle>
          <a:p>
            <a:r>
              <a:rPr lang="ko-KR" altLang="en-US"/>
              <a:t>마스터 제목 스타일 편집</a:t>
            </a:r>
            <a:endParaRPr lang="en-US" dirty="0"/>
          </a:p>
        </p:txBody>
      </p:sp>
      <p:sp>
        <p:nvSpPr>
          <p:cNvPr id="17" name="부제목 16"/>
          <p:cNvSpPr>
            <a:spLocks noGrp="1"/>
          </p:cNvSpPr>
          <p:nvPr>
            <p:ph type="subTitle" idx="1"/>
          </p:nvPr>
        </p:nvSpPr>
        <p:spPr>
          <a:xfrm>
            <a:off x="914400" y="3611607"/>
            <a:ext cx="10363200" cy="1199704"/>
          </a:xfrm>
        </p:spPr>
        <p:txBody>
          <a:bodyPr lIns="45720" rIns="45720"/>
          <a:lstStyle>
            <a:lvl1pPr marL="0" marR="36005" indent="0" algn="ctr">
              <a:buNone/>
              <a:defRPr>
                <a:solidFill>
                  <a:schemeClr val="tx1"/>
                </a:solidFill>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extLst/>
          </a:lstStyle>
          <a:p>
            <a:r>
              <a:rPr lang="ko-KR" altLang="en-US"/>
              <a:t>마스터 부제목 스타일 편집</a:t>
            </a:r>
            <a:endParaRPr lang="en-US" dirty="0"/>
          </a:p>
        </p:txBody>
      </p:sp>
    </p:spTree>
    <p:extLst>
      <p:ext uri="{BB962C8B-B14F-4D97-AF65-F5344CB8AC3E}">
        <p14:creationId xmlns:p14="http://schemas.microsoft.com/office/powerpoint/2010/main" val="977422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4775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직각 삼각형 3">
            <a:extLst>
              <a:ext uri="{FF2B5EF4-FFF2-40B4-BE49-F238E27FC236}">
                <a16:creationId xmlns:a16="http://schemas.microsoft.com/office/drawing/2014/main" id="{794DF2F0-A190-4392-A759-ECB05C897FF7}"/>
              </a:ext>
            </a:extLst>
          </p:cNvPr>
          <p:cNvSpPr/>
          <p:nvPr/>
        </p:nvSpPr>
        <p:spPr>
          <a:xfrm>
            <a:off x="0" y="4664075"/>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제목 8"/>
          <p:cNvSpPr>
            <a:spLocks noGrp="1"/>
          </p:cNvSpPr>
          <p:nvPr>
            <p:ph type="ctrTitle"/>
          </p:nvPr>
        </p:nvSpPr>
        <p:spPr>
          <a:xfrm>
            <a:off x="914400" y="1752604"/>
            <a:ext cx="10363200" cy="1829761"/>
          </a:xfrm>
        </p:spPr>
        <p:txBody>
          <a:bodyPr anchor="b"/>
          <a:lstStyle>
            <a:lvl1pPr algn="ctr">
              <a:defRPr sz="3600" b="1">
                <a:solidFill>
                  <a:schemeClr val="tx1"/>
                </a:solidFill>
                <a:effectLst/>
              </a:defRPr>
            </a:lvl1pPr>
            <a:extLst/>
          </a:lstStyle>
          <a:p>
            <a:r>
              <a:rPr lang="ko-KR" altLang="en-US"/>
              <a:t>마스터 제목 스타일 편집</a:t>
            </a:r>
            <a:endParaRPr lang="en-US" dirty="0"/>
          </a:p>
        </p:txBody>
      </p:sp>
      <p:sp>
        <p:nvSpPr>
          <p:cNvPr id="17" name="부제목 16"/>
          <p:cNvSpPr>
            <a:spLocks noGrp="1"/>
          </p:cNvSpPr>
          <p:nvPr>
            <p:ph type="subTitle" idx="1"/>
          </p:nvPr>
        </p:nvSpPr>
        <p:spPr>
          <a:xfrm>
            <a:off x="914400" y="3611607"/>
            <a:ext cx="10363200" cy="1199704"/>
          </a:xfrm>
        </p:spPr>
        <p:txBody>
          <a:bodyPr lIns="45720" rIns="45720"/>
          <a:lstStyle>
            <a:lvl1pPr marL="0" marR="48006" indent="0" algn="ct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ko-KR" altLang="en-US"/>
              <a:t>마스터 부제목 스타일 편집</a:t>
            </a:r>
            <a:endParaRPr lang="en-US" dirty="0"/>
          </a:p>
        </p:txBody>
      </p:sp>
    </p:spTree>
    <p:extLst>
      <p:ext uri="{BB962C8B-B14F-4D97-AF65-F5344CB8AC3E}">
        <p14:creationId xmlns:p14="http://schemas.microsoft.com/office/powerpoint/2010/main" val="27511530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607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AD19B2C-6C92-4AB6-B911-450DEB6AA222}" type="datetimeFigureOut">
              <a:rPr lang="ko-KR" altLang="en-US" smtClean="0"/>
              <a:t>2021-05-02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7B338C5-302B-4154-8698-D3CC8284C258}" type="slidenum">
              <a:rPr lang="ko-KR" altLang="en-US" smtClean="0"/>
              <a:t>‹#›</a:t>
            </a:fld>
            <a:endParaRPr lang="ko-KR" altLang="en-US"/>
          </a:p>
        </p:txBody>
      </p:sp>
    </p:spTree>
    <p:extLst>
      <p:ext uri="{BB962C8B-B14F-4D97-AF65-F5344CB8AC3E}">
        <p14:creationId xmlns:p14="http://schemas.microsoft.com/office/powerpoint/2010/main" val="18440921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직각 삼각형 3">
            <a:extLst/>
          </p:cNvPr>
          <p:cNvSpPr/>
          <p:nvPr/>
        </p:nvSpPr>
        <p:spPr>
          <a:xfrm>
            <a:off x="0" y="4664075"/>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제목 8"/>
          <p:cNvSpPr>
            <a:spLocks noGrp="1"/>
          </p:cNvSpPr>
          <p:nvPr>
            <p:ph type="ctrTitle"/>
          </p:nvPr>
        </p:nvSpPr>
        <p:spPr>
          <a:xfrm>
            <a:off x="914400" y="1752604"/>
            <a:ext cx="10363200" cy="1829761"/>
          </a:xfrm>
        </p:spPr>
        <p:txBody>
          <a:bodyPr anchor="b"/>
          <a:lstStyle>
            <a:lvl1pPr algn="ctr">
              <a:defRPr sz="3600" b="1">
                <a:solidFill>
                  <a:schemeClr val="tx1"/>
                </a:solidFill>
                <a:effectLst/>
              </a:defRPr>
            </a:lvl1pPr>
            <a:extLst/>
          </a:lstStyle>
          <a:p>
            <a:r>
              <a:rPr lang="ko-KR" altLang="en-US"/>
              <a:t>마스터 제목 스타일 편집</a:t>
            </a:r>
            <a:endParaRPr lang="en-US" dirty="0"/>
          </a:p>
        </p:txBody>
      </p:sp>
      <p:sp>
        <p:nvSpPr>
          <p:cNvPr id="17" name="부제목 16"/>
          <p:cNvSpPr>
            <a:spLocks noGrp="1"/>
          </p:cNvSpPr>
          <p:nvPr>
            <p:ph type="subTitle" idx="1"/>
          </p:nvPr>
        </p:nvSpPr>
        <p:spPr>
          <a:xfrm>
            <a:off x="914400" y="3611607"/>
            <a:ext cx="10363200" cy="1199704"/>
          </a:xfrm>
        </p:spPr>
        <p:txBody>
          <a:bodyPr lIns="45720" rIns="45720"/>
          <a:lstStyle>
            <a:lvl1pPr marL="0" marR="48006" indent="0" algn="ct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ko-KR" altLang="en-US"/>
              <a:t>마스터 부제목 스타일 편집</a:t>
            </a:r>
            <a:endParaRPr lang="en-US" dirty="0"/>
          </a:p>
        </p:txBody>
      </p:sp>
    </p:spTree>
    <p:extLst>
      <p:ext uri="{BB962C8B-B14F-4D97-AF65-F5344CB8AC3E}">
        <p14:creationId xmlns:p14="http://schemas.microsoft.com/office/powerpoint/2010/main" val="38116217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4173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직각 삼각형 3">
            <a:extLst/>
          </p:cNvPr>
          <p:cNvSpPr/>
          <p:nvPr/>
        </p:nvSpPr>
        <p:spPr>
          <a:xfrm>
            <a:off x="0" y="4664583"/>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8825" tIns="54412" rIns="108825" bIns="54412" anchor="ctr"/>
          <a:lstStyle/>
          <a:p>
            <a:pPr marL="0" marR="0" lvl="0" indent="0" algn="ctr" defTabSz="914217"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제목 8"/>
          <p:cNvSpPr>
            <a:spLocks noGrp="1"/>
          </p:cNvSpPr>
          <p:nvPr>
            <p:ph type="ctrTitle"/>
          </p:nvPr>
        </p:nvSpPr>
        <p:spPr>
          <a:xfrm>
            <a:off x="914401" y="1752604"/>
            <a:ext cx="10363200" cy="1829761"/>
          </a:xfrm>
        </p:spPr>
        <p:txBody>
          <a:bodyPr anchor="b"/>
          <a:lstStyle>
            <a:lvl1pPr algn="ctr">
              <a:defRPr sz="4299" b="1">
                <a:solidFill>
                  <a:schemeClr val="tx1"/>
                </a:solidFill>
                <a:effectLst/>
              </a:defRPr>
            </a:lvl1pPr>
            <a:extLst/>
          </a:lstStyle>
          <a:p>
            <a:r>
              <a:rPr lang="ko-KR" altLang="en-US"/>
              <a:t>마스터 제목 스타일 편집</a:t>
            </a:r>
            <a:endParaRPr lang="en-US" dirty="0"/>
          </a:p>
        </p:txBody>
      </p:sp>
      <p:sp>
        <p:nvSpPr>
          <p:cNvPr id="17" name="부제목 16"/>
          <p:cNvSpPr>
            <a:spLocks noGrp="1"/>
          </p:cNvSpPr>
          <p:nvPr>
            <p:ph type="subTitle" idx="1"/>
          </p:nvPr>
        </p:nvSpPr>
        <p:spPr>
          <a:xfrm>
            <a:off x="914401" y="3611607"/>
            <a:ext cx="10363200" cy="1199704"/>
          </a:xfrm>
        </p:spPr>
        <p:txBody>
          <a:bodyPr lIns="54425" rIns="54425"/>
          <a:lstStyle>
            <a:lvl1pPr marL="0" marR="57135" indent="0" algn="ctr">
              <a:buNone/>
              <a:defRPr>
                <a:solidFill>
                  <a:schemeClr val="tx1"/>
                </a:solidFill>
              </a:defRPr>
            </a:lvl1pPr>
            <a:lvl2pPr marL="408106" indent="0" algn="ctr">
              <a:buNone/>
            </a:lvl2pPr>
            <a:lvl3pPr marL="816213" indent="0" algn="ctr">
              <a:buNone/>
            </a:lvl3pPr>
            <a:lvl4pPr marL="1224319" indent="0" algn="ctr">
              <a:buNone/>
            </a:lvl4pPr>
            <a:lvl5pPr marL="1632426" indent="0" algn="ctr">
              <a:buNone/>
            </a:lvl5pPr>
            <a:lvl6pPr marL="2040533" indent="0" algn="ctr">
              <a:buNone/>
            </a:lvl6pPr>
            <a:lvl7pPr marL="2448639" indent="0" algn="ctr">
              <a:buNone/>
            </a:lvl7pPr>
            <a:lvl8pPr marL="2856746" indent="0" algn="ctr">
              <a:buNone/>
            </a:lvl8pPr>
            <a:lvl9pPr marL="3264852" indent="0" algn="ctr">
              <a:buNone/>
            </a:lvl9pPr>
            <a:extLst/>
          </a:lstStyle>
          <a:p>
            <a:r>
              <a:rPr lang="ko-KR" altLang="en-US"/>
              <a:t>마스터 부제목 스타일 편집</a:t>
            </a:r>
            <a:endParaRPr lang="en-US" dirty="0"/>
          </a:p>
        </p:txBody>
      </p:sp>
    </p:spTree>
    <p:extLst>
      <p:ext uri="{BB962C8B-B14F-4D97-AF65-F5344CB8AC3E}">
        <p14:creationId xmlns:p14="http://schemas.microsoft.com/office/powerpoint/2010/main" val="16783900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73293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직각 삼각형 3"/>
          <p:cNvSpPr/>
          <p:nvPr/>
        </p:nvSpPr>
        <p:spPr>
          <a:xfrm>
            <a:off x="0" y="4664075"/>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제목 8"/>
          <p:cNvSpPr>
            <a:spLocks noGrp="1"/>
          </p:cNvSpPr>
          <p:nvPr>
            <p:ph type="ctrTitle"/>
          </p:nvPr>
        </p:nvSpPr>
        <p:spPr>
          <a:xfrm>
            <a:off x="914400" y="1752604"/>
            <a:ext cx="10363200" cy="1829761"/>
          </a:xfrm>
        </p:spPr>
        <p:txBody>
          <a:bodyPr anchor="b"/>
          <a:lstStyle>
            <a:lvl1pPr algn="ctr">
              <a:defRPr sz="3600" b="1">
                <a:solidFill>
                  <a:schemeClr val="tx1"/>
                </a:solidFill>
                <a:effectLst/>
              </a:defRPr>
            </a:lvl1pPr>
            <a:extLst/>
          </a:lstStyle>
          <a:p>
            <a:r>
              <a:rPr lang="ko-KR" altLang="en-US" smtClean="0"/>
              <a:t>마스터 제목 스타일 편집</a:t>
            </a:r>
            <a:endParaRPr lang="en-US" dirty="0"/>
          </a:p>
        </p:txBody>
      </p:sp>
      <p:sp>
        <p:nvSpPr>
          <p:cNvPr id="17" name="부제목 16"/>
          <p:cNvSpPr>
            <a:spLocks noGrp="1"/>
          </p:cNvSpPr>
          <p:nvPr>
            <p:ph type="subTitle" idx="1"/>
          </p:nvPr>
        </p:nvSpPr>
        <p:spPr>
          <a:xfrm>
            <a:off x="914400" y="3611607"/>
            <a:ext cx="10363200" cy="1199704"/>
          </a:xfrm>
        </p:spPr>
        <p:txBody>
          <a:bodyPr lIns="45720" rIns="45720"/>
          <a:lstStyle>
            <a:lvl1pPr marL="0" marR="48006" indent="0" algn="ct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ko-KR" altLang="en-US" smtClean="0"/>
              <a:t>마스터 부제목 스타일 편집</a:t>
            </a:r>
            <a:endParaRPr lang="en-US" dirty="0"/>
          </a:p>
        </p:txBody>
      </p:sp>
    </p:spTree>
    <p:extLst>
      <p:ext uri="{BB962C8B-B14F-4D97-AF65-F5344CB8AC3E}">
        <p14:creationId xmlns:p14="http://schemas.microsoft.com/office/powerpoint/2010/main" val="40666381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81104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직각 삼각형 3"/>
          <p:cNvSpPr/>
          <p:nvPr/>
        </p:nvSpPr>
        <p:spPr>
          <a:xfrm>
            <a:off x="0" y="4664075"/>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제목 8"/>
          <p:cNvSpPr>
            <a:spLocks noGrp="1"/>
          </p:cNvSpPr>
          <p:nvPr>
            <p:ph type="ctrTitle"/>
          </p:nvPr>
        </p:nvSpPr>
        <p:spPr>
          <a:xfrm>
            <a:off x="914400" y="1752604"/>
            <a:ext cx="10363200" cy="1829761"/>
          </a:xfrm>
        </p:spPr>
        <p:txBody>
          <a:bodyPr anchor="b"/>
          <a:lstStyle>
            <a:lvl1pPr algn="ctr">
              <a:defRPr sz="3600" b="1">
                <a:solidFill>
                  <a:schemeClr val="tx1"/>
                </a:solidFill>
                <a:effectLst/>
              </a:defRPr>
            </a:lvl1pPr>
            <a:extLst/>
          </a:lstStyle>
          <a:p>
            <a:r>
              <a:rPr lang="ko-KR" altLang="en-US" smtClean="0"/>
              <a:t>마스터 제목 스타일 편집</a:t>
            </a:r>
            <a:endParaRPr lang="en-US" dirty="0"/>
          </a:p>
        </p:txBody>
      </p:sp>
      <p:sp>
        <p:nvSpPr>
          <p:cNvPr id="17" name="부제목 16"/>
          <p:cNvSpPr>
            <a:spLocks noGrp="1"/>
          </p:cNvSpPr>
          <p:nvPr>
            <p:ph type="subTitle" idx="1"/>
          </p:nvPr>
        </p:nvSpPr>
        <p:spPr>
          <a:xfrm>
            <a:off x="914400" y="3611607"/>
            <a:ext cx="10363200" cy="1199704"/>
          </a:xfrm>
        </p:spPr>
        <p:txBody>
          <a:bodyPr lIns="45720" rIns="45720"/>
          <a:lstStyle>
            <a:lvl1pPr marL="0" marR="48006" indent="0" algn="ct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ko-KR" altLang="en-US" smtClean="0"/>
              <a:t>마스터 부제목 스타일 편집</a:t>
            </a:r>
            <a:endParaRPr lang="en-US" dirty="0"/>
          </a:p>
        </p:txBody>
      </p:sp>
    </p:spTree>
    <p:extLst>
      <p:ext uri="{BB962C8B-B14F-4D97-AF65-F5344CB8AC3E}">
        <p14:creationId xmlns:p14="http://schemas.microsoft.com/office/powerpoint/2010/main" val="25491395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8660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직각 삼각형 3">
            <a:extLst>
              <a:ext uri="{FF2B5EF4-FFF2-40B4-BE49-F238E27FC236}">
                <a16:creationId xmlns:a16="http://schemas.microsoft.com/office/drawing/2014/main" id="{8723D720-C839-4676-8228-1B6C583AC616}"/>
              </a:ext>
            </a:extLst>
          </p:cNvPr>
          <p:cNvSpPr/>
          <p:nvPr/>
        </p:nvSpPr>
        <p:spPr>
          <a:xfrm>
            <a:off x="0" y="4664075"/>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제목 8"/>
          <p:cNvSpPr>
            <a:spLocks noGrp="1"/>
          </p:cNvSpPr>
          <p:nvPr>
            <p:ph type="ctrTitle"/>
          </p:nvPr>
        </p:nvSpPr>
        <p:spPr>
          <a:xfrm>
            <a:off x="914400" y="1752604"/>
            <a:ext cx="10363200" cy="1829761"/>
          </a:xfrm>
        </p:spPr>
        <p:txBody>
          <a:bodyPr anchor="b"/>
          <a:lstStyle>
            <a:lvl1pPr algn="ctr">
              <a:defRPr sz="3600" b="1">
                <a:solidFill>
                  <a:schemeClr val="tx1"/>
                </a:solidFill>
                <a:effectLst/>
              </a:defRPr>
            </a:lvl1pPr>
            <a:extLst/>
          </a:lstStyle>
          <a:p>
            <a:r>
              <a:rPr lang="ko-KR" altLang="en-US"/>
              <a:t>마스터 제목 스타일 편집</a:t>
            </a:r>
            <a:endParaRPr lang="en-US" dirty="0"/>
          </a:p>
        </p:txBody>
      </p:sp>
      <p:sp>
        <p:nvSpPr>
          <p:cNvPr id="17" name="부제목 16"/>
          <p:cNvSpPr>
            <a:spLocks noGrp="1"/>
          </p:cNvSpPr>
          <p:nvPr>
            <p:ph type="subTitle" idx="1"/>
          </p:nvPr>
        </p:nvSpPr>
        <p:spPr>
          <a:xfrm>
            <a:off x="914400" y="3611607"/>
            <a:ext cx="10363200" cy="1199704"/>
          </a:xfrm>
        </p:spPr>
        <p:txBody>
          <a:bodyPr lIns="45720" rIns="45720"/>
          <a:lstStyle>
            <a:lvl1pPr marL="0" marR="48006" indent="0" algn="ct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ko-KR" altLang="en-US"/>
              <a:t>마스터 부제목 스타일 편집</a:t>
            </a:r>
            <a:endParaRPr lang="en-US" dirty="0"/>
          </a:p>
        </p:txBody>
      </p:sp>
    </p:spTree>
    <p:extLst>
      <p:ext uri="{BB962C8B-B14F-4D97-AF65-F5344CB8AC3E}">
        <p14:creationId xmlns:p14="http://schemas.microsoft.com/office/powerpoint/2010/main" val="8699881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13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4AD19B2C-6C92-4AB6-B911-450DEB6AA222}" type="datetimeFigureOut">
              <a:rPr lang="ko-KR" altLang="en-US" smtClean="0"/>
              <a:t>2021-05-02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7B338C5-302B-4154-8698-D3CC8284C258}" type="slidenum">
              <a:rPr lang="ko-KR" altLang="en-US" smtClean="0"/>
              <a:t>‹#›</a:t>
            </a:fld>
            <a:endParaRPr lang="ko-KR" altLang="en-US"/>
          </a:p>
        </p:txBody>
      </p:sp>
    </p:spTree>
    <p:extLst>
      <p:ext uri="{BB962C8B-B14F-4D97-AF65-F5344CB8AC3E}">
        <p14:creationId xmlns:p14="http://schemas.microsoft.com/office/powerpoint/2010/main" val="55775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4AD19B2C-6C92-4AB6-B911-450DEB6AA222}" type="datetimeFigureOut">
              <a:rPr lang="ko-KR" altLang="en-US" smtClean="0"/>
              <a:t>2021-05-02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7B338C5-302B-4154-8698-D3CC8284C258}" type="slidenum">
              <a:rPr lang="ko-KR" altLang="en-US" smtClean="0"/>
              <a:t>‹#›</a:t>
            </a:fld>
            <a:endParaRPr lang="ko-KR" altLang="en-US"/>
          </a:p>
        </p:txBody>
      </p:sp>
    </p:spTree>
    <p:extLst>
      <p:ext uri="{BB962C8B-B14F-4D97-AF65-F5344CB8AC3E}">
        <p14:creationId xmlns:p14="http://schemas.microsoft.com/office/powerpoint/2010/main" val="227747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4AD19B2C-6C92-4AB6-B911-450DEB6AA222}" type="datetimeFigureOut">
              <a:rPr lang="ko-KR" altLang="en-US" smtClean="0"/>
              <a:t>2021-05-02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7B338C5-302B-4154-8698-D3CC8284C258}" type="slidenum">
              <a:rPr lang="ko-KR" altLang="en-US" smtClean="0"/>
              <a:t>‹#›</a:t>
            </a:fld>
            <a:endParaRPr lang="ko-KR" altLang="en-US"/>
          </a:p>
        </p:txBody>
      </p:sp>
    </p:spTree>
    <p:extLst>
      <p:ext uri="{BB962C8B-B14F-4D97-AF65-F5344CB8AC3E}">
        <p14:creationId xmlns:p14="http://schemas.microsoft.com/office/powerpoint/2010/main" val="881911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4AD19B2C-6C92-4AB6-B911-450DEB6AA222}" type="datetimeFigureOut">
              <a:rPr lang="ko-KR" altLang="en-US" smtClean="0"/>
              <a:t>2021-05-02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7B338C5-302B-4154-8698-D3CC8284C258}" type="slidenum">
              <a:rPr lang="ko-KR" altLang="en-US" smtClean="0"/>
              <a:t>‹#›</a:t>
            </a:fld>
            <a:endParaRPr lang="ko-KR" altLang="en-US"/>
          </a:p>
        </p:txBody>
      </p:sp>
    </p:spTree>
    <p:extLst>
      <p:ext uri="{BB962C8B-B14F-4D97-AF65-F5344CB8AC3E}">
        <p14:creationId xmlns:p14="http://schemas.microsoft.com/office/powerpoint/2010/main" val="160303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D19B2C-6C92-4AB6-B911-450DEB6AA222}" type="datetimeFigureOut">
              <a:rPr lang="ko-KR" altLang="en-US" smtClean="0"/>
              <a:t>2021-05-02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7B338C5-302B-4154-8698-D3CC8284C258}" type="slidenum">
              <a:rPr lang="ko-KR" altLang="en-US" smtClean="0"/>
              <a:t>‹#›</a:t>
            </a:fld>
            <a:endParaRPr lang="ko-KR" altLang="en-US"/>
          </a:p>
        </p:txBody>
      </p:sp>
    </p:spTree>
    <p:extLst>
      <p:ext uri="{BB962C8B-B14F-4D97-AF65-F5344CB8AC3E}">
        <p14:creationId xmlns:p14="http://schemas.microsoft.com/office/powerpoint/2010/main" val="282573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4AD19B2C-6C92-4AB6-B911-450DEB6AA222}" type="datetimeFigureOut">
              <a:rPr lang="ko-KR" altLang="en-US" smtClean="0"/>
              <a:t>2021-05-02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7B338C5-302B-4154-8698-D3CC8284C258}" type="slidenum">
              <a:rPr lang="ko-KR" altLang="en-US" smtClean="0"/>
              <a:t>‹#›</a:t>
            </a:fld>
            <a:endParaRPr lang="ko-KR" altLang="en-US"/>
          </a:p>
        </p:txBody>
      </p:sp>
    </p:spTree>
    <p:extLst>
      <p:ext uri="{BB962C8B-B14F-4D97-AF65-F5344CB8AC3E}">
        <p14:creationId xmlns:p14="http://schemas.microsoft.com/office/powerpoint/2010/main" val="2525175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4AD19B2C-6C92-4AB6-B911-450DEB6AA222}" type="datetimeFigureOut">
              <a:rPr lang="ko-KR" altLang="en-US" smtClean="0"/>
              <a:t>2021-05-02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7B338C5-302B-4154-8698-D3CC8284C258}" type="slidenum">
              <a:rPr lang="ko-KR" altLang="en-US" smtClean="0"/>
              <a:t>‹#›</a:t>
            </a:fld>
            <a:endParaRPr lang="ko-KR" altLang="en-US"/>
          </a:p>
        </p:txBody>
      </p:sp>
    </p:spTree>
    <p:extLst>
      <p:ext uri="{BB962C8B-B14F-4D97-AF65-F5344CB8AC3E}">
        <p14:creationId xmlns:p14="http://schemas.microsoft.com/office/powerpoint/2010/main" val="31523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3.jpe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3.jpe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image" Target="../media/image4.jpe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image" Target="../media/image3.jpeg"/></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19B2C-6C92-4AB6-B911-450DEB6AA222}" type="datetimeFigureOut">
              <a:rPr lang="ko-KR" altLang="en-US" smtClean="0"/>
              <a:t>2021-05-02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338C5-302B-4154-8698-D3CC8284C258}" type="slidenum">
              <a:rPr lang="ko-KR" altLang="en-US" smtClean="0"/>
              <a:t>‹#›</a:t>
            </a:fld>
            <a:endParaRPr lang="ko-KR" altLang="en-US"/>
          </a:p>
        </p:txBody>
      </p:sp>
    </p:spTree>
    <p:extLst>
      <p:ext uri="{BB962C8B-B14F-4D97-AF65-F5344CB8AC3E}">
        <p14:creationId xmlns:p14="http://schemas.microsoft.com/office/powerpoint/2010/main" val="2815031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a:extLst>
              <a:ext uri="{FF2B5EF4-FFF2-40B4-BE49-F238E27FC236}">
                <a16:creationId xmlns:a16="http://schemas.microsoft.com/office/drawing/2014/main" id="{C2111AEE-79F2-42A7-8B49-F5D976618098}"/>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a:t>마스터 제목 스타일 편집</a:t>
            </a:r>
            <a:endParaRPr lang="en-US" dirty="0"/>
          </a:p>
        </p:txBody>
      </p:sp>
      <p:sp>
        <p:nvSpPr>
          <p:cNvPr id="1027" name="텍스트 개체 틀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0" name="날짜 개체 틀 9">
            <a:extLst>
              <a:ext uri="{FF2B5EF4-FFF2-40B4-BE49-F238E27FC236}">
                <a16:creationId xmlns:a16="http://schemas.microsoft.com/office/drawing/2014/main" id="{E42AC35C-1C37-4F53-854B-F1BE2173D7E4}"/>
              </a:ext>
            </a:extLst>
          </p:cNvPr>
          <p:cNvSpPr>
            <a:spLocks noGrp="1"/>
          </p:cNvSpPr>
          <p:nvPr>
            <p:ph type="dt" sz="half" idx="2"/>
          </p:nvPr>
        </p:nvSpPr>
        <p:spPr>
          <a:xfrm>
            <a:off x="8970963" y="6408738"/>
            <a:ext cx="2559050"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22" name="바닥글 개체 틀 21">
            <a:extLst>
              <a:ext uri="{FF2B5EF4-FFF2-40B4-BE49-F238E27FC236}">
                <a16:creationId xmlns:a16="http://schemas.microsoft.com/office/drawing/2014/main" id="{F45543DC-7EE3-425A-A15F-744321ADA92D}"/>
              </a:ext>
            </a:extLst>
          </p:cNvPr>
          <p:cNvSpPr>
            <a:spLocks noGrp="1"/>
          </p:cNvSpPr>
          <p:nvPr>
            <p:ph type="ftr" sz="quarter" idx="3"/>
          </p:nvPr>
        </p:nvSpPr>
        <p:spPr>
          <a:xfrm>
            <a:off x="5840413" y="6408738"/>
            <a:ext cx="3133725"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18" name="슬라이드 번호 개체 틀 17">
            <a:extLst>
              <a:ext uri="{FF2B5EF4-FFF2-40B4-BE49-F238E27FC236}">
                <a16:creationId xmlns:a16="http://schemas.microsoft.com/office/drawing/2014/main" id="{099BD2D2-FD43-4FD5-97E3-A26752745919}"/>
              </a:ext>
            </a:extLst>
          </p:cNvPr>
          <p:cNvSpPr>
            <a:spLocks noGrp="1"/>
          </p:cNvSpPr>
          <p:nvPr>
            <p:ph type="sldNum" sz="quarter" idx="4"/>
          </p:nvPr>
        </p:nvSpPr>
        <p:spPr>
          <a:xfrm>
            <a:off x="11530013" y="6408738"/>
            <a:ext cx="488950" cy="365125"/>
          </a:xfrm>
          <a:prstGeom prst="rect">
            <a:avLst/>
          </a:prstGeom>
        </p:spPr>
        <p:txBody>
          <a:bodyPr vert="horz" anchor="b"/>
          <a:lstStyle>
            <a:lvl1pPr algn="r" eaLnBrk="1" fontAlgn="auto" latinLnBrk="0" hangingPunct="1">
              <a:spcBef>
                <a:spcPts val="0"/>
              </a:spcBef>
              <a:spcAft>
                <a:spcPts val="0"/>
              </a:spcAft>
              <a:defRPr kumimoji="0" sz="750" b="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792E5E89-3298-48E3-A145-93FD7A1C987F}" type="slidenum">
              <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Tree>
    <p:extLst>
      <p:ext uri="{BB962C8B-B14F-4D97-AF65-F5344CB8AC3E}">
        <p14:creationId xmlns:p14="http://schemas.microsoft.com/office/powerpoint/2010/main" val="2946191253"/>
      </p:ext>
    </p:extLst>
  </p:cSld>
  <p:clrMap bg1="lt1" tx1="dk1" bg2="lt2" tx2="dk2" accent1="accent1" accent2="accent2" accent3="accent3" accent4="accent4" accent5="accent5" accent6="accent6" hlink="hlink" folHlink="folHlink"/>
  <p:sldLayoutIdLst>
    <p:sldLayoutId id="2147483685" r:id="rId1"/>
    <p:sldLayoutId id="2147483686" r:id="rId2"/>
  </p:sldLayoutIdLst>
  <p:timing>
    <p:tnLst>
      <p:par>
        <p:cTn id="1" dur="indefinite" restart="never" nodeType="tmRoot"/>
      </p:par>
    </p:tnLst>
  </p:timing>
  <p:txStyles>
    <p:titleStyle>
      <a:lvl1pPr algn="ctr" rtl="0" eaLnBrk="0" fontAlgn="base" latinLnBrk="1" hangingPunct="0">
        <a:spcBef>
          <a:spcPct val="0"/>
        </a:spcBef>
        <a:spcAft>
          <a:spcPct val="0"/>
        </a:spcAft>
        <a:defRPr sz="3000" b="1" kern="1200">
          <a:solidFill>
            <a:schemeClr val="tx1"/>
          </a:solidFill>
          <a:latin typeface="+mj-lt"/>
          <a:ea typeface="+mj-ea"/>
          <a:cs typeface="+mj-cs"/>
        </a:defRPr>
      </a:lvl1pPr>
      <a:lvl2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5pPr>
      <a:lvl6pPr marL="3429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6pPr>
      <a:lvl7pPr marL="6858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7pPr>
      <a:lvl8pPr marL="10287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8pPr>
      <a:lvl9pPr marL="13716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9pPr>
      <a:extLst/>
    </p:titleStyle>
    <p:bodyStyle>
      <a:lvl1pPr marL="273050" indent="-190500" algn="ctr" rtl="0" eaLnBrk="0" fontAlgn="base" latinLnBrk="1" hangingPunct="0">
        <a:spcBef>
          <a:spcPts val="300"/>
        </a:spcBef>
        <a:spcAft>
          <a:spcPct val="0"/>
        </a:spcAft>
        <a:buClr>
          <a:schemeClr val="accent1"/>
        </a:buClr>
        <a:buSzPct val="68000"/>
        <a:buFont typeface="Wingdings 3" panose="05040102010807070707" pitchFamily="18" charset="2"/>
        <a:buChar char=""/>
        <a:defRPr sz="2000" b="1" kern="1200">
          <a:solidFill>
            <a:schemeClr val="tx1"/>
          </a:solidFill>
          <a:latin typeface="+mn-lt"/>
          <a:ea typeface="+mn-ea"/>
          <a:cs typeface="+mn-cs"/>
        </a:defRPr>
      </a:lvl1pPr>
      <a:lvl2pPr marL="465138" indent="-171450" algn="ctr" rtl="0" eaLnBrk="0" fontAlgn="base" latinLnBrk="1" hangingPunct="0">
        <a:spcBef>
          <a:spcPts val="250"/>
        </a:spcBef>
        <a:spcAft>
          <a:spcPct val="0"/>
        </a:spcAft>
        <a:buClr>
          <a:schemeClr val="accent1"/>
        </a:buClr>
        <a:buFont typeface="Verdana" panose="020B0604030504040204" pitchFamily="34" charset="0"/>
        <a:buChar char="◦"/>
        <a:defRPr sz="1700" b="1" kern="1200">
          <a:solidFill>
            <a:schemeClr val="tx1"/>
          </a:solidFill>
          <a:latin typeface="+mn-lt"/>
          <a:ea typeface="+mn-ea"/>
          <a:cs typeface="+mn-cs"/>
        </a:defRPr>
      </a:lvl2pPr>
      <a:lvl3pPr marL="642938" indent="-171450" algn="ctr" rtl="0" eaLnBrk="0" fontAlgn="base" latinLnBrk="1" hangingPunct="0">
        <a:spcBef>
          <a:spcPts val="263"/>
        </a:spcBef>
        <a:spcAft>
          <a:spcPct val="0"/>
        </a:spcAft>
        <a:buClr>
          <a:schemeClr val="accent2"/>
        </a:buClr>
        <a:buSzPct val="100000"/>
        <a:buFont typeface="Wingdings 2" panose="05020102010507070707" pitchFamily="18" charset="2"/>
        <a:buChar char=""/>
        <a:defRPr sz="1500" b="1" kern="1200">
          <a:solidFill>
            <a:schemeClr val="tx1"/>
          </a:solidFill>
          <a:latin typeface="+mn-lt"/>
          <a:ea typeface="+mn-ea"/>
          <a:cs typeface="+mn-cs"/>
        </a:defRPr>
      </a:lvl3pPr>
      <a:lvl4pPr marL="857250" indent="-171450" algn="ctr" rtl="0" eaLnBrk="0" fontAlgn="base" latinLnBrk="1" hangingPunct="0">
        <a:spcBef>
          <a:spcPts val="263"/>
        </a:spcBef>
        <a:spcAft>
          <a:spcPct val="0"/>
        </a:spcAft>
        <a:buClr>
          <a:schemeClr val="accent2"/>
        </a:buClr>
        <a:buFont typeface="Wingdings 2" panose="05020102010507070707" pitchFamily="18" charset="2"/>
        <a:buChar char=""/>
        <a:defRPr sz="1400" b="1" kern="1200">
          <a:solidFill>
            <a:schemeClr val="tx1"/>
          </a:solidFill>
          <a:latin typeface="+mn-lt"/>
          <a:ea typeface="+mn-ea"/>
          <a:cs typeface="+mn-cs"/>
        </a:defRPr>
      </a:lvl4pPr>
      <a:lvl5pPr marL="1028700" indent="-171450" algn="ctr" rtl="0" eaLnBrk="0" fontAlgn="base" latinLnBrk="1" hangingPunct="0">
        <a:spcBef>
          <a:spcPts val="263"/>
        </a:spcBef>
        <a:spcAft>
          <a:spcPct val="0"/>
        </a:spcAft>
        <a:buClr>
          <a:schemeClr val="accent2"/>
        </a:buClr>
        <a:buFont typeface="Wingdings 2" panose="05020102010507070707" pitchFamily="18" charset="2"/>
        <a:buChar char=""/>
        <a:defRPr sz="1500" b="1" kern="1200">
          <a:solidFill>
            <a:schemeClr val="tx1"/>
          </a:solidFill>
          <a:latin typeface="+mn-lt"/>
          <a:ea typeface="+mn-ea"/>
          <a:cs typeface="+mn-cs"/>
        </a:defRPr>
      </a:lvl5pPr>
      <a:lvl6pPr marL="1200150" indent="-171450" algn="l" rtl="0" eaLnBrk="1" latinLnBrk="1"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1"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342900" algn="l" rtl="0" eaLnBrk="1" latinLnBrk="1" hangingPunct="1">
        <a:defRPr kumimoji="0" kern="1200">
          <a:solidFill>
            <a:schemeClr val="tx1"/>
          </a:solidFill>
          <a:latin typeface="+mn-lt"/>
          <a:ea typeface="+mn-ea"/>
          <a:cs typeface="+mn-cs"/>
        </a:defRPr>
      </a:lvl2pPr>
      <a:lvl3pPr marL="685800" algn="l" rtl="0" eaLnBrk="1" latinLnBrk="1" hangingPunct="1">
        <a:defRPr kumimoji="0" kern="1200">
          <a:solidFill>
            <a:schemeClr val="tx1"/>
          </a:solidFill>
          <a:latin typeface="+mn-lt"/>
          <a:ea typeface="+mn-ea"/>
          <a:cs typeface="+mn-cs"/>
        </a:defRPr>
      </a:lvl3pPr>
      <a:lvl4pPr marL="1028700" algn="l" rtl="0" eaLnBrk="1" latinLnBrk="1" hangingPunct="1">
        <a:defRPr kumimoji="0" kern="1200">
          <a:solidFill>
            <a:schemeClr val="tx1"/>
          </a:solidFill>
          <a:latin typeface="+mn-lt"/>
          <a:ea typeface="+mn-ea"/>
          <a:cs typeface="+mn-cs"/>
        </a:defRPr>
      </a:lvl4pPr>
      <a:lvl5pPr marL="1371600" algn="l" rtl="0" eaLnBrk="1" latinLnBrk="1" hangingPunct="1">
        <a:defRPr kumimoji="0" kern="1200">
          <a:solidFill>
            <a:schemeClr val="tx1"/>
          </a:solidFill>
          <a:latin typeface="+mn-lt"/>
          <a:ea typeface="+mn-ea"/>
          <a:cs typeface="+mn-cs"/>
        </a:defRPr>
      </a:lvl5pPr>
      <a:lvl6pPr marL="1714500" algn="l" rtl="0" eaLnBrk="1" latinLnBrk="1" hangingPunct="1">
        <a:defRPr kumimoji="0" kern="1200">
          <a:solidFill>
            <a:schemeClr val="tx1"/>
          </a:solidFill>
          <a:latin typeface="+mn-lt"/>
          <a:ea typeface="+mn-ea"/>
          <a:cs typeface="+mn-cs"/>
        </a:defRPr>
      </a:lvl6pPr>
      <a:lvl7pPr marL="2057400" algn="l" rtl="0" eaLnBrk="1" latinLnBrk="1" hangingPunct="1">
        <a:defRPr kumimoji="0" kern="1200">
          <a:solidFill>
            <a:schemeClr val="tx1"/>
          </a:solidFill>
          <a:latin typeface="+mn-lt"/>
          <a:ea typeface="+mn-ea"/>
          <a:cs typeface="+mn-cs"/>
        </a:defRPr>
      </a:lvl7pPr>
      <a:lvl8pPr marL="2400300" algn="l" rtl="0" eaLnBrk="1" latinLnBrk="1" hangingPunct="1">
        <a:defRPr kumimoji="0" kern="1200">
          <a:solidFill>
            <a:schemeClr val="tx1"/>
          </a:solidFill>
          <a:latin typeface="+mn-lt"/>
          <a:ea typeface="+mn-ea"/>
          <a:cs typeface="+mn-cs"/>
        </a:defRPr>
      </a:lvl8pPr>
      <a:lvl9pPr marL="2743200" algn="l" rtl="0" eaLnBrk="1" latinLnBrk="1"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alphaModFix amt="16000"/>
            <a:lum/>
          </a:blip>
          <a:srcRect/>
          <a:stretch>
            <a:fillRect t="-6000" b="-6000"/>
          </a:stretch>
        </a:blipFill>
        <a:effectLst/>
      </p:bgPr>
    </p:bg>
    <p:spTree>
      <p:nvGrpSpPr>
        <p:cNvPr id="1" name=""/>
        <p:cNvGrpSpPr/>
        <p:nvPr/>
      </p:nvGrpSpPr>
      <p:grpSpPr>
        <a:xfrm>
          <a:off x="0" y="0"/>
          <a:ext cx="0" cy="0"/>
          <a:chOff x="0" y="0"/>
          <a:chExt cx="0" cy="0"/>
        </a:xfrm>
      </p:grpSpPr>
      <p:sp>
        <p:nvSpPr>
          <p:cNvPr id="9" name="제목 개체 틀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a:t>마스터 제목 스타일 편집</a:t>
            </a:r>
            <a:endParaRPr lang="en-US" dirty="0"/>
          </a:p>
        </p:txBody>
      </p:sp>
      <p:sp>
        <p:nvSpPr>
          <p:cNvPr id="1030" name="텍스트 개체 틀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10" name="날짜 개체 틀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22" name="바닥글 개체 틀 21"/>
          <p:cNvSpPr>
            <a:spLocks noGrp="1"/>
          </p:cNvSpPr>
          <p:nvPr>
            <p:ph type="ftr" sz="quarter" idx="3"/>
          </p:nvPr>
        </p:nvSpPr>
        <p:spPr>
          <a:xfrm>
            <a:off x="5839884" y="6408739"/>
            <a:ext cx="3134783"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18" name="슬라이드 번호 개체 틀 17"/>
          <p:cNvSpPr>
            <a:spLocks noGrp="1"/>
          </p:cNvSpPr>
          <p:nvPr>
            <p:ph type="sldNum" sz="quarter" idx="4"/>
          </p:nvPr>
        </p:nvSpPr>
        <p:spPr>
          <a:xfrm>
            <a:off x="11529484" y="6408739"/>
            <a:ext cx="488949" cy="365125"/>
          </a:xfrm>
          <a:prstGeom prst="rect">
            <a:avLst/>
          </a:prstGeom>
        </p:spPr>
        <p:txBody>
          <a:bodyPr vert="horz" anchor="b"/>
          <a:lstStyle>
            <a:lvl1pPr algn="r" eaLnBrk="1" fontAlgn="auto" latinLnBrk="0" hangingPunct="1">
              <a:spcBef>
                <a:spcPts val="0"/>
              </a:spcBef>
              <a:spcAft>
                <a:spcPts val="0"/>
              </a:spcAft>
              <a:defRPr kumimoji="0" sz="750" b="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43AB2498-AB93-45CB-880D-116120165DA1}" type="slidenum">
              <a:rPr kumimoji="0" lang="en-US" altLang="ko-KR" sz="750" b="0" i="0" u="none" strike="noStrike" kern="1200" cap="none" spc="0" normalizeH="0" baseline="0" noProof="0" smtClean="0">
                <a:ln>
                  <a:noFill/>
                </a:ln>
                <a:solidFill>
                  <a:prstClr val="black"/>
                </a:solidFill>
                <a:effectLst/>
                <a:uLnTx/>
                <a:uFillTx/>
                <a:latin typeface="Lucida Sans Unicode"/>
                <a:ea typeface="맑은 고딕"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Tree>
    <p:extLst>
      <p:ext uri="{BB962C8B-B14F-4D97-AF65-F5344CB8AC3E}">
        <p14:creationId xmlns:p14="http://schemas.microsoft.com/office/powerpoint/2010/main" val="3733646143"/>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rtl="0" eaLnBrk="1" fontAlgn="base" latinLnBrk="1" hangingPunct="1">
        <a:spcBef>
          <a:spcPct val="0"/>
        </a:spcBef>
        <a:spcAft>
          <a:spcPct val="0"/>
        </a:spcAft>
        <a:defRPr sz="3000" b="1" kern="1200">
          <a:solidFill>
            <a:schemeClr val="tx1"/>
          </a:solidFill>
          <a:latin typeface="+mj-lt"/>
          <a:ea typeface="+mj-ea"/>
          <a:cs typeface="+mj-cs"/>
        </a:defRPr>
      </a:lvl1pPr>
      <a:lvl2pPr algn="ctr" rtl="0" eaLnBrk="1" fontAlgn="base" latinLnBrk="1" hangingPunct="1">
        <a:spcBef>
          <a:spcPct val="0"/>
        </a:spcBef>
        <a:spcAft>
          <a:spcPct val="0"/>
        </a:spcAft>
        <a:defRPr sz="3000" b="1">
          <a:solidFill>
            <a:schemeClr val="tx1"/>
          </a:solidFill>
          <a:latin typeface="Lucida Sans Unicode" pitchFamily="34" charset="0"/>
          <a:ea typeface="맑은 고딕" pitchFamily="50" charset="-127"/>
        </a:defRPr>
      </a:lvl2pPr>
      <a:lvl3pPr algn="ctr" rtl="0" eaLnBrk="1" fontAlgn="base" latinLnBrk="1" hangingPunct="1">
        <a:spcBef>
          <a:spcPct val="0"/>
        </a:spcBef>
        <a:spcAft>
          <a:spcPct val="0"/>
        </a:spcAft>
        <a:defRPr sz="3000" b="1">
          <a:solidFill>
            <a:schemeClr val="tx1"/>
          </a:solidFill>
          <a:latin typeface="Lucida Sans Unicode" pitchFamily="34" charset="0"/>
          <a:ea typeface="맑은 고딕" pitchFamily="50" charset="-127"/>
        </a:defRPr>
      </a:lvl3pPr>
      <a:lvl4pPr algn="ctr" rtl="0" eaLnBrk="1" fontAlgn="base" latinLnBrk="1" hangingPunct="1">
        <a:spcBef>
          <a:spcPct val="0"/>
        </a:spcBef>
        <a:spcAft>
          <a:spcPct val="0"/>
        </a:spcAft>
        <a:defRPr sz="3000" b="1">
          <a:solidFill>
            <a:schemeClr val="tx1"/>
          </a:solidFill>
          <a:latin typeface="Lucida Sans Unicode" pitchFamily="34" charset="0"/>
          <a:ea typeface="맑은 고딕" pitchFamily="50" charset="-127"/>
        </a:defRPr>
      </a:lvl4pPr>
      <a:lvl5pPr algn="ctr" rtl="0" eaLnBrk="1" fontAlgn="base" latinLnBrk="1" hangingPunct="1">
        <a:spcBef>
          <a:spcPct val="0"/>
        </a:spcBef>
        <a:spcAft>
          <a:spcPct val="0"/>
        </a:spcAft>
        <a:defRPr sz="3000" b="1">
          <a:solidFill>
            <a:schemeClr val="tx1"/>
          </a:solidFill>
          <a:latin typeface="Lucida Sans Unicode" pitchFamily="34" charset="0"/>
          <a:ea typeface="맑은 고딕" pitchFamily="50" charset="-127"/>
        </a:defRPr>
      </a:lvl5pPr>
      <a:lvl6pPr marL="3429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6pPr>
      <a:lvl7pPr marL="6858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7pPr>
      <a:lvl8pPr marL="10287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8pPr>
      <a:lvl9pPr marL="13716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9pPr>
      <a:extLst/>
    </p:titleStyle>
    <p:bodyStyle>
      <a:lvl1pPr marL="273050" indent="-190500" algn="ctr" rtl="0" eaLnBrk="1" fontAlgn="base" latinLnBrk="1" hangingPunct="1">
        <a:spcBef>
          <a:spcPts val="300"/>
        </a:spcBef>
        <a:spcAft>
          <a:spcPct val="0"/>
        </a:spcAft>
        <a:buClr>
          <a:schemeClr val="accent1"/>
        </a:buClr>
        <a:buSzPct val="68000"/>
        <a:buFont typeface="Wingdings 3" panose="05040102010807070707" pitchFamily="18" charset="2"/>
        <a:buChar char=""/>
        <a:defRPr sz="2000" b="1" kern="1200">
          <a:solidFill>
            <a:schemeClr val="tx1"/>
          </a:solidFill>
          <a:latin typeface="+mn-lt"/>
          <a:ea typeface="+mn-ea"/>
          <a:cs typeface="+mn-cs"/>
        </a:defRPr>
      </a:lvl1pPr>
      <a:lvl2pPr marL="465138" indent="-171450" algn="ctr" rtl="0" eaLnBrk="1" fontAlgn="base" latinLnBrk="1" hangingPunct="1">
        <a:spcBef>
          <a:spcPts val="250"/>
        </a:spcBef>
        <a:spcAft>
          <a:spcPct val="0"/>
        </a:spcAft>
        <a:buClr>
          <a:schemeClr val="accent1"/>
        </a:buClr>
        <a:buFont typeface="Verdana" panose="020B0604030504040204" pitchFamily="34" charset="0"/>
        <a:buChar char="◦"/>
        <a:defRPr sz="1700" b="1" kern="1200">
          <a:solidFill>
            <a:schemeClr val="tx1"/>
          </a:solidFill>
          <a:latin typeface="+mn-lt"/>
          <a:ea typeface="+mn-ea"/>
          <a:cs typeface="+mn-cs"/>
        </a:defRPr>
      </a:lvl2pPr>
      <a:lvl3pPr marL="642938" indent="-171450" algn="ctr" rtl="0" eaLnBrk="1" fontAlgn="base" latinLnBrk="1" hangingPunct="1">
        <a:spcBef>
          <a:spcPts val="263"/>
        </a:spcBef>
        <a:spcAft>
          <a:spcPct val="0"/>
        </a:spcAft>
        <a:buClr>
          <a:schemeClr val="accent2"/>
        </a:buClr>
        <a:buSzPct val="100000"/>
        <a:buFont typeface="Wingdings 2" panose="05020102010507070707" pitchFamily="18" charset="2"/>
        <a:buChar char=""/>
        <a:defRPr sz="1500" b="1" kern="1200">
          <a:solidFill>
            <a:schemeClr val="tx1"/>
          </a:solidFill>
          <a:latin typeface="+mn-lt"/>
          <a:ea typeface="+mn-ea"/>
          <a:cs typeface="+mn-cs"/>
        </a:defRPr>
      </a:lvl3pPr>
      <a:lvl4pPr marL="857250" indent="-171450" algn="ctr" rtl="0" eaLnBrk="1" fontAlgn="base" latinLnBrk="1" hangingPunct="1">
        <a:spcBef>
          <a:spcPts val="263"/>
        </a:spcBef>
        <a:spcAft>
          <a:spcPct val="0"/>
        </a:spcAft>
        <a:buClr>
          <a:schemeClr val="accent2"/>
        </a:buClr>
        <a:buFont typeface="Wingdings 2" panose="05020102010507070707" pitchFamily="18" charset="2"/>
        <a:buChar char=""/>
        <a:defRPr sz="1400" b="1" kern="1200">
          <a:solidFill>
            <a:schemeClr val="tx1"/>
          </a:solidFill>
          <a:latin typeface="+mn-lt"/>
          <a:ea typeface="+mn-ea"/>
          <a:cs typeface="+mn-cs"/>
        </a:defRPr>
      </a:lvl4pPr>
      <a:lvl5pPr marL="1028700" indent="-171450" algn="ctr" rtl="0" eaLnBrk="1" fontAlgn="base" latinLnBrk="1" hangingPunct="1">
        <a:spcBef>
          <a:spcPts val="263"/>
        </a:spcBef>
        <a:spcAft>
          <a:spcPct val="0"/>
        </a:spcAft>
        <a:buClr>
          <a:schemeClr val="accent2"/>
        </a:buClr>
        <a:buFont typeface="Wingdings 2" panose="05020102010507070707" pitchFamily="18" charset="2"/>
        <a:buChar char=""/>
        <a:defRPr sz="1500" b="1" kern="1200">
          <a:solidFill>
            <a:schemeClr val="tx1"/>
          </a:solidFill>
          <a:latin typeface="+mn-lt"/>
          <a:ea typeface="+mn-ea"/>
          <a:cs typeface="+mn-cs"/>
        </a:defRPr>
      </a:lvl5pPr>
      <a:lvl6pPr marL="1200150" indent="-171450" algn="l" rtl="0" eaLnBrk="1" latinLnBrk="1"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1"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342900" algn="l" rtl="0" eaLnBrk="1" latinLnBrk="1" hangingPunct="1">
        <a:defRPr kumimoji="0" kern="1200">
          <a:solidFill>
            <a:schemeClr val="tx1"/>
          </a:solidFill>
          <a:latin typeface="+mn-lt"/>
          <a:ea typeface="+mn-ea"/>
          <a:cs typeface="+mn-cs"/>
        </a:defRPr>
      </a:lvl2pPr>
      <a:lvl3pPr marL="685800" algn="l" rtl="0" eaLnBrk="1" latinLnBrk="1" hangingPunct="1">
        <a:defRPr kumimoji="0" kern="1200">
          <a:solidFill>
            <a:schemeClr val="tx1"/>
          </a:solidFill>
          <a:latin typeface="+mn-lt"/>
          <a:ea typeface="+mn-ea"/>
          <a:cs typeface="+mn-cs"/>
        </a:defRPr>
      </a:lvl3pPr>
      <a:lvl4pPr marL="1028700" algn="l" rtl="0" eaLnBrk="1" latinLnBrk="1" hangingPunct="1">
        <a:defRPr kumimoji="0" kern="1200">
          <a:solidFill>
            <a:schemeClr val="tx1"/>
          </a:solidFill>
          <a:latin typeface="+mn-lt"/>
          <a:ea typeface="+mn-ea"/>
          <a:cs typeface="+mn-cs"/>
        </a:defRPr>
      </a:lvl4pPr>
      <a:lvl5pPr marL="1371600" algn="l" rtl="0" eaLnBrk="1" latinLnBrk="1" hangingPunct="1">
        <a:defRPr kumimoji="0" kern="1200">
          <a:solidFill>
            <a:schemeClr val="tx1"/>
          </a:solidFill>
          <a:latin typeface="+mn-lt"/>
          <a:ea typeface="+mn-ea"/>
          <a:cs typeface="+mn-cs"/>
        </a:defRPr>
      </a:lvl5pPr>
      <a:lvl6pPr marL="1714500" algn="l" rtl="0" eaLnBrk="1" latinLnBrk="1" hangingPunct="1">
        <a:defRPr kumimoji="0" kern="1200">
          <a:solidFill>
            <a:schemeClr val="tx1"/>
          </a:solidFill>
          <a:latin typeface="+mn-lt"/>
          <a:ea typeface="+mn-ea"/>
          <a:cs typeface="+mn-cs"/>
        </a:defRPr>
      </a:lvl6pPr>
      <a:lvl7pPr marL="2057400" algn="l" rtl="0" eaLnBrk="1" latinLnBrk="1" hangingPunct="1">
        <a:defRPr kumimoji="0" kern="1200">
          <a:solidFill>
            <a:schemeClr val="tx1"/>
          </a:solidFill>
          <a:latin typeface="+mn-lt"/>
          <a:ea typeface="+mn-ea"/>
          <a:cs typeface="+mn-cs"/>
        </a:defRPr>
      </a:lvl7pPr>
      <a:lvl8pPr marL="2400300" algn="l" rtl="0" eaLnBrk="1" latinLnBrk="1" hangingPunct="1">
        <a:defRPr kumimoji="0" kern="1200">
          <a:solidFill>
            <a:schemeClr val="tx1"/>
          </a:solidFill>
          <a:latin typeface="+mn-lt"/>
          <a:ea typeface="+mn-ea"/>
          <a:cs typeface="+mn-cs"/>
        </a:defRPr>
      </a:lvl8pPr>
      <a:lvl9pPr marL="2743200" algn="l" rtl="0" eaLnBrk="1" latinLnBrk="1"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smtClean="0"/>
              <a:t>마스터 제목 스타일 편집</a:t>
            </a:r>
            <a:endParaRPr lang="en-US" dirty="0"/>
          </a:p>
        </p:txBody>
      </p:sp>
      <p:sp>
        <p:nvSpPr>
          <p:cNvPr id="1027" name="텍스트 개체 틀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0" name="날짜 개체 틀 9"/>
          <p:cNvSpPr>
            <a:spLocks noGrp="1"/>
          </p:cNvSpPr>
          <p:nvPr>
            <p:ph type="dt" sz="half" idx="2"/>
          </p:nvPr>
        </p:nvSpPr>
        <p:spPr>
          <a:xfrm>
            <a:off x="8970963" y="6408738"/>
            <a:ext cx="2559050"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22" name="바닥글 개체 틀 21"/>
          <p:cNvSpPr>
            <a:spLocks noGrp="1"/>
          </p:cNvSpPr>
          <p:nvPr>
            <p:ph type="ftr" sz="quarter" idx="3"/>
          </p:nvPr>
        </p:nvSpPr>
        <p:spPr>
          <a:xfrm>
            <a:off x="5840413" y="6408738"/>
            <a:ext cx="3133725"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18" name="슬라이드 번호 개체 틀 17"/>
          <p:cNvSpPr>
            <a:spLocks noGrp="1"/>
          </p:cNvSpPr>
          <p:nvPr>
            <p:ph type="sldNum" sz="quarter" idx="4"/>
          </p:nvPr>
        </p:nvSpPr>
        <p:spPr>
          <a:xfrm>
            <a:off x="11530013" y="6408738"/>
            <a:ext cx="488950" cy="365125"/>
          </a:xfrm>
          <a:prstGeom prst="rect">
            <a:avLst/>
          </a:prstGeom>
        </p:spPr>
        <p:txBody>
          <a:bodyPr vert="horz" anchor="b"/>
          <a:lstStyle>
            <a:lvl1pPr algn="r" eaLnBrk="1" fontAlgn="auto" latinLnBrk="0" hangingPunct="1">
              <a:spcBef>
                <a:spcPts val="0"/>
              </a:spcBef>
              <a:spcAft>
                <a:spcPts val="0"/>
              </a:spcAft>
              <a:defRPr kumimoji="0" sz="750" b="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49B69FCE-B29A-4B72-9CB5-A9CD856E4AF2}" type="slidenum">
              <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Tree>
    <p:extLst>
      <p:ext uri="{BB962C8B-B14F-4D97-AF65-F5344CB8AC3E}">
        <p14:creationId xmlns:p14="http://schemas.microsoft.com/office/powerpoint/2010/main" val="575034731"/>
      </p:ext>
    </p:extLst>
  </p:cSld>
  <p:clrMap bg1="lt1" tx1="dk1" bg2="lt2" tx2="dk2" accent1="accent1" accent2="accent2" accent3="accent3" accent4="accent4" accent5="accent5" accent6="accent6" hlink="hlink" folHlink="folHlink"/>
  <p:sldLayoutIdLst>
    <p:sldLayoutId id="2147483664" r:id="rId1"/>
    <p:sldLayoutId id="2147483665" r:id="rId2"/>
  </p:sldLayoutIdLst>
  <p:timing>
    <p:tnLst>
      <p:par>
        <p:cTn id="1" dur="indefinite" restart="never" nodeType="tmRoot"/>
      </p:par>
    </p:tnLst>
  </p:timing>
  <p:txStyles>
    <p:titleStyle>
      <a:lvl1pPr algn="ctr" rtl="0" eaLnBrk="0" fontAlgn="base" latinLnBrk="1" hangingPunct="0">
        <a:spcBef>
          <a:spcPct val="0"/>
        </a:spcBef>
        <a:spcAft>
          <a:spcPct val="0"/>
        </a:spcAft>
        <a:defRPr sz="3000" b="1" kern="1200">
          <a:solidFill>
            <a:schemeClr val="tx1"/>
          </a:solidFill>
          <a:latin typeface="+mj-lt"/>
          <a:ea typeface="+mj-ea"/>
          <a:cs typeface="+mj-cs"/>
        </a:defRPr>
      </a:lvl1pPr>
      <a:lvl2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5pPr>
      <a:lvl6pPr marL="3429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6pPr>
      <a:lvl7pPr marL="6858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7pPr>
      <a:lvl8pPr marL="10287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8pPr>
      <a:lvl9pPr marL="13716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9pPr>
      <a:extLst/>
    </p:titleStyle>
    <p:bodyStyle>
      <a:lvl1pPr marL="273050" indent="-190500" algn="ctr" rtl="0" eaLnBrk="0" fontAlgn="base" latinLnBrk="1" hangingPunct="0">
        <a:spcBef>
          <a:spcPts val="300"/>
        </a:spcBef>
        <a:spcAft>
          <a:spcPct val="0"/>
        </a:spcAft>
        <a:buClr>
          <a:schemeClr val="accent1"/>
        </a:buClr>
        <a:buSzPct val="68000"/>
        <a:buFont typeface="Wingdings 3" panose="05040102010807070707" pitchFamily="18" charset="2"/>
        <a:buChar char=""/>
        <a:defRPr sz="2000" b="1" kern="1200">
          <a:solidFill>
            <a:schemeClr val="tx1"/>
          </a:solidFill>
          <a:latin typeface="+mn-lt"/>
          <a:ea typeface="+mn-ea"/>
          <a:cs typeface="+mn-cs"/>
        </a:defRPr>
      </a:lvl1pPr>
      <a:lvl2pPr marL="465138" indent="-171450" algn="ctr" rtl="0" eaLnBrk="0" fontAlgn="base" latinLnBrk="1" hangingPunct="0">
        <a:spcBef>
          <a:spcPts val="250"/>
        </a:spcBef>
        <a:spcAft>
          <a:spcPct val="0"/>
        </a:spcAft>
        <a:buClr>
          <a:schemeClr val="accent1"/>
        </a:buClr>
        <a:buFont typeface="Verdana" panose="020B0604030504040204" pitchFamily="34" charset="0"/>
        <a:buChar char="◦"/>
        <a:defRPr sz="1700" b="1" kern="1200">
          <a:solidFill>
            <a:schemeClr val="tx1"/>
          </a:solidFill>
          <a:latin typeface="+mn-lt"/>
          <a:ea typeface="+mn-ea"/>
          <a:cs typeface="+mn-cs"/>
        </a:defRPr>
      </a:lvl2pPr>
      <a:lvl3pPr marL="642938" indent="-171450" algn="ctr" rtl="0" eaLnBrk="0" fontAlgn="base" latinLnBrk="1" hangingPunct="0">
        <a:spcBef>
          <a:spcPts val="263"/>
        </a:spcBef>
        <a:spcAft>
          <a:spcPct val="0"/>
        </a:spcAft>
        <a:buClr>
          <a:schemeClr val="accent2"/>
        </a:buClr>
        <a:buSzPct val="100000"/>
        <a:buFont typeface="Wingdings 2" panose="05020102010507070707" pitchFamily="18" charset="2"/>
        <a:buChar char=""/>
        <a:defRPr sz="1500" b="1" kern="1200">
          <a:solidFill>
            <a:schemeClr val="tx1"/>
          </a:solidFill>
          <a:latin typeface="+mn-lt"/>
          <a:ea typeface="+mn-ea"/>
          <a:cs typeface="+mn-cs"/>
        </a:defRPr>
      </a:lvl3pPr>
      <a:lvl4pPr marL="857250" indent="-171450" algn="ctr" rtl="0" eaLnBrk="0" fontAlgn="base" latinLnBrk="1" hangingPunct="0">
        <a:spcBef>
          <a:spcPts val="263"/>
        </a:spcBef>
        <a:spcAft>
          <a:spcPct val="0"/>
        </a:spcAft>
        <a:buClr>
          <a:schemeClr val="accent2"/>
        </a:buClr>
        <a:buFont typeface="Wingdings 2" panose="05020102010507070707" pitchFamily="18" charset="2"/>
        <a:buChar char=""/>
        <a:defRPr sz="1400" b="1" kern="1200">
          <a:solidFill>
            <a:schemeClr val="tx1"/>
          </a:solidFill>
          <a:latin typeface="+mn-lt"/>
          <a:ea typeface="+mn-ea"/>
          <a:cs typeface="+mn-cs"/>
        </a:defRPr>
      </a:lvl4pPr>
      <a:lvl5pPr marL="1028700" indent="-171450" algn="ctr" rtl="0" eaLnBrk="0" fontAlgn="base" latinLnBrk="1" hangingPunct="0">
        <a:spcBef>
          <a:spcPts val="263"/>
        </a:spcBef>
        <a:spcAft>
          <a:spcPct val="0"/>
        </a:spcAft>
        <a:buClr>
          <a:schemeClr val="accent2"/>
        </a:buClr>
        <a:buFont typeface="Wingdings 2" panose="05020102010507070707" pitchFamily="18" charset="2"/>
        <a:buChar char=""/>
        <a:defRPr sz="1500" b="1" kern="1200">
          <a:solidFill>
            <a:schemeClr val="tx1"/>
          </a:solidFill>
          <a:latin typeface="+mn-lt"/>
          <a:ea typeface="+mn-ea"/>
          <a:cs typeface="+mn-cs"/>
        </a:defRPr>
      </a:lvl5pPr>
      <a:lvl6pPr marL="1200150" indent="-171450" algn="l" rtl="0" eaLnBrk="1" latinLnBrk="1"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1"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342900" algn="l" rtl="0" eaLnBrk="1" latinLnBrk="1" hangingPunct="1">
        <a:defRPr kumimoji="0" kern="1200">
          <a:solidFill>
            <a:schemeClr val="tx1"/>
          </a:solidFill>
          <a:latin typeface="+mn-lt"/>
          <a:ea typeface="+mn-ea"/>
          <a:cs typeface="+mn-cs"/>
        </a:defRPr>
      </a:lvl2pPr>
      <a:lvl3pPr marL="685800" algn="l" rtl="0" eaLnBrk="1" latinLnBrk="1" hangingPunct="1">
        <a:defRPr kumimoji="0" kern="1200">
          <a:solidFill>
            <a:schemeClr val="tx1"/>
          </a:solidFill>
          <a:latin typeface="+mn-lt"/>
          <a:ea typeface="+mn-ea"/>
          <a:cs typeface="+mn-cs"/>
        </a:defRPr>
      </a:lvl3pPr>
      <a:lvl4pPr marL="1028700" algn="l" rtl="0" eaLnBrk="1" latinLnBrk="1" hangingPunct="1">
        <a:defRPr kumimoji="0" kern="1200">
          <a:solidFill>
            <a:schemeClr val="tx1"/>
          </a:solidFill>
          <a:latin typeface="+mn-lt"/>
          <a:ea typeface="+mn-ea"/>
          <a:cs typeface="+mn-cs"/>
        </a:defRPr>
      </a:lvl4pPr>
      <a:lvl5pPr marL="1371600" algn="l" rtl="0" eaLnBrk="1" latinLnBrk="1" hangingPunct="1">
        <a:defRPr kumimoji="0" kern="1200">
          <a:solidFill>
            <a:schemeClr val="tx1"/>
          </a:solidFill>
          <a:latin typeface="+mn-lt"/>
          <a:ea typeface="+mn-ea"/>
          <a:cs typeface="+mn-cs"/>
        </a:defRPr>
      </a:lvl5pPr>
      <a:lvl6pPr marL="1714500" algn="l" rtl="0" eaLnBrk="1" latinLnBrk="1" hangingPunct="1">
        <a:defRPr kumimoji="0" kern="1200">
          <a:solidFill>
            <a:schemeClr val="tx1"/>
          </a:solidFill>
          <a:latin typeface="+mn-lt"/>
          <a:ea typeface="+mn-ea"/>
          <a:cs typeface="+mn-cs"/>
        </a:defRPr>
      </a:lvl6pPr>
      <a:lvl7pPr marL="2057400" algn="l" rtl="0" eaLnBrk="1" latinLnBrk="1" hangingPunct="1">
        <a:defRPr kumimoji="0" kern="1200">
          <a:solidFill>
            <a:schemeClr val="tx1"/>
          </a:solidFill>
          <a:latin typeface="+mn-lt"/>
          <a:ea typeface="+mn-ea"/>
          <a:cs typeface="+mn-cs"/>
        </a:defRPr>
      </a:lvl7pPr>
      <a:lvl8pPr marL="2400300" algn="l" rtl="0" eaLnBrk="1" latinLnBrk="1" hangingPunct="1">
        <a:defRPr kumimoji="0" kern="1200">
          <a:solidFill>
            <a:schemeClr val="tx1"/>
          </a:solidFill>
          <a:latin typeface="+mn-lt"/>
          <a:ea typeface="+mn-ea"/>
          <a:cs typeface="+mn-cs"/>
        </a:defRPr>
      </a:lvl8pPr>
      <a:lvl9pPr marL="2743200" algn="l" rtl="0" eaLnBrk="1" latinLnBrk="1"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a:extLst>
              <a:ext uri="{FF2B5EF4-FFF2-40B4-BE49-F238E27FC236}">
                <a16:creationId xmlns:a16="http://schemas.microsoft.com/office/drawing/2014/main" id="{8BA36C0B-7E9B-43DB-A771-1255980B59F7}"/>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a:t>마스터 제목 스타일 편집</a:t>
            </a:r>
            <a:endParaRPr lang="en-US" dirty="0"/>
          </a:p>
        </p:txBody>
      </p:sp>
      <p:sp>
        <p:nvSpPr>
          <p:cNvPr id="1027" name="텍스트 개체 틀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0" name="날짜 개체 틀 9">
            <a:extLst>
              <a:ext uri="{FF2B5EF4-FFF2-40B4-BE49-F238E27FC236}">
                <a16:creationId xmlns:a16="http://schemas.microsoft.com/office/drawing/2014/main" id="{8453B43A-692D-4B69-A056-B0F99D07FDAC}"/>
              </a:ext>
            </a:extLst>
          </p:cNvPr>
          <p:cNvSpPr>
            <a:spLocks noGrp="1"/>
          </p:cNvSpPr>
          <p:nvPr>
            <p:ph type="dt" sz="half" idx="2"/>
          </p:nvPr>
        </p:nvSpPr>
        <p:spPr>
          <a:xfrm>
            <a:off x="8970963" y="6408738"/>
            <a:ext cx="2559050" cy="365125"/>
          </a:xfrm>
          <a:prstGeom prst="rect">
            <a:avLst/>
          </a:prstGeom>
        </p:spPr>
        <p:txBody>
          <a:bodyPr vert="horz" anchor="b"/>
          <a:lstStyle>
            <a:lvl1pPr algn="l" eaLnBrk="1" fontAlgn="auto" latinLnBrk="0" hangingPunct="1">
              <a:spcBef>
                <a:spcPts val="0"/>
              </a:spcBef>
              <a:spcAft>
                <a:spcPts val="0"/>
              </a:spcAft>
              <a:defRPr kumimoji="0" sz="563">
                <a:solidFill>
                  <a:schemeClr val="tx1"/>
                </a:solidFill>
                <a:latin typeface="+mn-lt"/>
                <a:ea typeface="+mn-ea"/>
              </a:defRPr>
            </a:lvl1pPr>
            <a:extLs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563"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22" name="바닥글 개체 틀 21">
            <a:extLst>
              <a:ext uri="{FF2B5EF4-FFF2-40B4-BE49-F238E27FC236}">
                <a16:creationId xmlns:a16="http://schemas.microsoft.com/office/drawing/2014/main" id="{DBF249AF-4332-4DCA-AE7E-482E6E98B454}"/>
              </a:ext>
            </a:extLst>
          </p:cNvPr>
          <p:cNvSpPr>
            <a:spLocks noGrp="1"/>
          </p:cNvSpPr>
          <p:nvPr>
            <p:ph type="ftr" sz="quarter" idx="3"/>
          </p:nvPr>
        </p:nvSpPr>
        <p:spPr>
          <a:xfrm>
            <a:off x="5840413" y="6408738"/>
            <a:ext cx="3133725" cy="365125"/>
          </a:xfrm>
          <a:prstGeom prst="rect">
            <a:avLst/>
          </a:prstGeom>
        </p:spPr>
        <p:txBody>
          <a:bodyPr vert="horz" anchor="b"/>
          <a:lstStyle>
            <a:lvl1pPr algn="r" eaLnBrk="1" fontAlgn="auto" latinLnBrk="0" hangingPunct="1">
              <a:spcBef>
                <a:spcPts val="0"/>
              </a:spcBef>
              <a:spcAft>
                <a:spcPts val="0"/>
              </a:spcAft>
              <a:defRPr kumimoji="0" sz="563">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ko-KR" sz="563"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18" name="슬라이드 번호 개체 틀 17">
            <a:extLst>
              <a:ext uri="{FF2B5EF4-FFF2-40B4-BE49-F238E27FC236}">
                <a16:creationId xmlns:a16="http://schemas.microsoft.com/office/drawing/2014/main" id="{40379CC4-7E04-400F-82E7-A76A301DFA1B}"/>
              </a:ext>
            </a:extLst>
          </p:cNvPr>
          <p:cNvSpPr>
            <a:spLocks noGrp="1"/>
          </p:cNvSpPr>
          <p:nvPr>
            <p:ph type="sldNum" sz="quarter" idx="4"/>
          </p:nvPr>
        </p:nvSpPr>
        <p:spPr>
          <a:xfrm>
            <a:off x="11530013" y="6408738"/>
            <a:ext cx="488950" cy="365125"/>
          </a:xfrm>
          <a:prstGeom prst="rect">
            <a:avLst/>
          </a:prstGeom>
        </p:spPr>
        <p:txBody>
          <a:bodyPr vert="horz" anchor="b"/>
          <a:lstStyle>
            <a:lvl1pPr algn="r" eaLnBrk="1" fontAlgn="auto" latinLnBrk="0" hangingPunct="1">
              <a:spcBef>
                <a:spcPts val="0"/>
              </a:spcBef>
              <a:spcAft>
                <a:spcPts val="0"/>
              </a:spcAft>
              <a:defRPr kumimoji="0" sz="563" b="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9CC12D1F-07E7-4841-A6CE-639720FB1B65}" type="slidenum">
              <a:rPr kumimoji="0" lang="en-US" altLang="ko-KR" sz="563"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ko-KR" sz="563"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Tree>
    <p:extLst>
      <p:ext uri="{BB962C8B-B14F-4D97-AF65-F5344CB8AC3E}">
        <p14:creationId xmlns:p14="http://schemas.microsoft.com/office/powerpoint/2010/main" val="4157993629"/>
      </p:ext>
    </p:extLst>
  </p:cSld>
  <p:clrMap bg1="lt1" tx1="dk1" bg2="lt2" tx2="dk2" accent1="accent1" accent2="accent2" accent3="accent3" accent4="accent4" accent5="accent5" accent6="accent6" hlink="hlink" folHlink="folHlink"/>
  <p:sldLayoutIdLst>
    <p:sldLayoutId id="2147483667" r:id="rId1"/>
    <p:sldLayoutId id="2147483668" r:id="rId2"/>
  </p:sldLayoutIdLst>
  <p:timing>
    <p:tnLst>
      <p:par>
        <p:cTn id="1" dur="indefinite" restart="never" nodeType="tmRoot"/>
      </p:par>
    </p:tnLst>
  </p:timing>
  <p:txStyles>
    <p:titleStyle>
      <a:lvl1pPr algn="ctr" rtl="0" eaLnBrk="0" fontAlgn="base" latinLnBrk="1" hangingPunct="0">
        <a:spcBef>
          <a:spcPct val="0"/>
        </a:spcBef>
        <a:spcAft>
          <a:spcPct val="0"/>
        </a:spcAft>
        <a:defRPr sz="2200" b="1" kern="1200">
          <a:solidFill>
            <a:schemeClr val="tx1"/>
          </a:solidFill>
          <a:latin typeface="+mj-lt"/>
          <a:ea typeface="+mj-ea"/>
          <a:cs typeface="+mj-cs"/>
        </a:defRPr>
      </a:lvl1pPr>
      <a:lvl2pPr algn="ctr" rtl="0" eaLnBrk="0" fontAlgn="base" latinLnBrk="1" hangingPunct="0">
        <a:spcBef>
          <a:spcPct val="0"/>
        </a:spcBef>
        <a:spcAft>
          <a:spcPct val="0"/>
        </a:spcAft>
        <a:defRPr sz="22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22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22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2200" b="1">
          <a:solidFill>
            <a:schemeClr val="tx1"/>
          </a:solidFill>
          <a:latin typeface="Lucida Sans Unicode" pitchFamily="34" charset="0"/>
          <a:ea typeface="맑은 고딕" pitchFamily="50" charset="-127"/>
        </a:defRPr>
      </a:lvl5pPr>
      <a:lvl6pPr marL="257175" algn="l" rtl="0" eaLnBrk="1" fontAlgn="base" latinLnBrk="1" hangingPunct="1">
        <a:spcBef>
          <a:spcPct val="0"/>
        </a:spcBef>
        <a:spcAft>
          <a:spcPct val="0"/>
        </a:spcAft>
        <a:defRPr sz="2306" b="1">
          <a:solidFill>
            <a:schemeClr val="tx2"/>
          </a:solidFill>
          <a:latin typeface="Lucida Sans Unicode" pitchFamily="34" charset="0"/>
          <a:ea typeface="맑은 고딕" pitchFamily="50" charset="-127"/>
        </a:defRPr>
      </a:lvl6pPr>
      <a:lvl7pPr marL="514350" algn="l" rtl="0" eaLnBrk="1" fontAlgn="base" latinLnBrk="1" hangingPunct="1">
        <a:spcBef>
          <a:spcPct val="0"/>
        </a:spcBef>
        <a:spcAft>
          <a:spcPct val="0"/>
        </a:spcAft>
        <a:defRPr sz="2306" b="1">
          <a:solidFill>
            <a:schemeClr val="tx2"/>
          </a:solidFill>
          <a:latin typeface="Lucida Sans Unicode" pitchFamily="34" charset="0"/>
          <a:ea typeface="맑은 고딕" pitchFamily="50" charset="-127"/>
        </a:defRPr>
      </a:lvl7pPr>
      <a:lvl8pPr marL="771525" algn="l" rtl="0" eaLnBrk="1" fontAlgn="base" latinLnBrk="1" hangingPunct="1">
        <a:spcBef>
          <a:spcPct val="0"/>
        </a:spcBef>
        <a:spcAft>
          <a:spcPct val="0"/>
        </a:spcAft>
        <a:defRPr sz="2306" b="1">
          <a:solidFill>
            <a:schemeClr val="tx2"/>
          </a:solidFill>
          <a:latin typeface="Lucida Sans Unicode" pitchFamily="34" charset="0"/>
          <a:ea typeface="맑은 고딕" pitchFamily="50" charset="-127"/>
        </a:defRPr>
      </a:lvl8pPr>
      <a:lvl9pPr marL="1028700" algn="l" rtl="0" eaLnBrk="1" fontAlgn="base" latinLnBrk="1" hangingPunct="1">
        <a:spcBef>
          <a:spcPct val="0"/>
        </a:spcBef>
        <a:spcAft>
          <a:spcPct val="0"/>
        </a:spcAft>
        <a:defRPr sz="2306" b="1">
          <a:solidFill>
            <a:schemeClr val="tx2"/>
          </a:solidFill>
          <a:latin typeface="Lucida Sans Unicode" pitchFamily="34" charset="0"/>
          <a:ea typeface="맑은 고딕" pitchFamily="50" charset="-127"/>
        </a:defRPr>
      </a:lvl9pPr>
      <a:extLst/>
    </p:titleStyle>
    <p:bodyStyle>
      <a:lvl1pPr marL="204788" indent="-142875" algn="ctr" rtl="0" eaLnBrk="0" fontAlgn="base" latinLnBrk="1" hangingPunct="0">
        <a:spcBef>
          <a:spcPts val="225"/>
        </a:spcBef>
        <a:spcAft>
          <a:spcPct val="0"/>
        </a:spcAft>
        <a:buClr>
          <a:schemeClr val="accent1"/>
        </a:buClr>
        <a:buSzPct val="68000"/>
        <a:buFont typeface="Wingdings 3" panose="05040102010807070707" pitchFamily="18" charset="2"/>
        <a:buChar char=""/>
        <a:defRPr sz="1500" b="1" kern="1200">
          <a:solidFill>
            <a:schemeClr val="tx1"/>
          </a:solidFill>
          <a:latin typeface="+mn-lt"/>
          <a:ea typeface="+mn-ea"/>
          <a:cs typeface="+mn-cs"/>
        </a:defRPr>
      </a:lvl1pPr>
      <a:lvl2pPr marL="347663" indent="-128588" algn="ctr" rtl="0" eaLnBrk="0" fontAlgn="base" latinLnBrk="1" hangingPunct="0">
        <a:spcBef>
          <a:spcPts val="188"/>
        </a:spcBef>
        <a:spcAft>
          <a:spcPct val="0"/>
        </a:spcAft>
        <a:buClr>
          <a:schemeClr val="accent1"/>
        </a:buClr>
        <a:buFont typeface="Verdana" panose="020B0604030504040204" pitchFamily="34" charset="0"/>
        <a:buChar char="◦"/>
        <a:defRPr sz="1200" b="1" kern="1200">
          <a:solidFill>
            <a:schemeClr val="tx1"/>
          </a:solidFill>
          <a:latin typeface="+mn-lt"/>
          <a:ea typeface="+mn-ea"/>
          <a:cs typeface="+mn-cs"/>
        </a:defRPr>
      </a:lvl2pPr>
      <a:lvl3pPr marL="481013" indent="-128588" algn="ctr" rtl="0" eaLnBrk="0" fontAlgn="base" latinLnBrk="1" hangingPunct="0">
        <a:spcBef>
          <a:spcPts val="200"/>
        </a:spcBef>
        <a:spcAft>
          <a:spcPct val="0"/>
        </a:spcAft>
        <a:buClr>
          <a:schemeClr val="accent2"/>
        </a:buClr>
        <a:buSzPct val="100000"/>
        <a:buFont typeface="Wingdings 2" panose="05020102010507070707" pitchFamily="18" charset="2"/>
        <a:buChar char=""/>
        <a:defRPr sz="1100" b="1" kern="1200">
          <a:solidFill>
            <a:schemeClr val="tx1"/>
          </a:solidFill>
          <a:latin typeface="+mn-lt"/>
          <a:ea typeface="+mn-ea"/>
          <a:cs typeface="+mn-cs"/>
        </a:defRPr>
      </a:lvl3pPr>
      <a:lvl4pPr marL="642938" indent="-128588" algn="ctr" rtl="0" eaLnBrk="0" fontAlgn="base" latinLnBrk="1" hangingPunct="0">
        <a:spcBef>
          <a:spcPts val="200"/>
        </a:spcBef>
        <a:spcAft>
          <a:spcPct val="0"/>
        </a:spcAft>
        <a:buClr>
          <a:schemeClr val="accent2"/>
        </a:buClr>
        <a:buFont typeface="Wingdings 2" panose="05020102010507070707" pitchFamily="18" charset="2"/>
        <a:buChar char=""/>
        <a:defRPr sz="1000" b="1" kern="1200">
          <a:solidFill>
            <a:schemeClr val="tx1"/>
          </a:solidFill>
          <a:latin typeface="+mn-lt"/>
          <a:ea typeface="+mn-ea"/>
          <a:cs typeface="+mn-cs"/>
        </a:defRPr>
      </a:lvl4pPr>
      <a:lvl5pPr marL="771525" indent="-128588" algn="ctr" rtl="0" eaLnBrk="0" fontAlgn="base" latinLnBrk="1" hangingPunct="0">
        <a:spcBef>
          <a:spcPts val="200"/>
        </a:spcBef>
        <a:spcAft>
          <a:spcPct val="0"/>
        </a:spcAft>
        <a:buClr>
          <a:schemeClr val="accent2"/>
        </a:buClr>
        <a:buFont typeface="Wingdings 2" panose="05020102010507070707" pitchFamily="18" charset="2"/>
        <a:buChar char=""/>
        <a:defRPr sz="1100" b="1" kern="1200">
          <a:solidFill>
            <a:schemeClr val="tx1"/>
          </a:solidFill>
          <a:latin typeface="+mn-lt"/>
          <a:ea typeface="+mn-ea"/>
          <a:cs typeface="+mn-cs"/>
        </a:defRPr>
      </a:lvl5pPr>
      <a:lvl6pPr marL="900113" indent="-128588" algn="l" rtl="0" eaLnBrk="1" latinLnBrk="1" hangingPunct="1">
        <a:spcBef>
          <a:spcPts val="197"/>
        </a:spcBef>
        <a:buClr>
          <a:schemeClr val="accent3"/>
        </a:buClr>
        <a:buFont typeface="Wingdings 2"/>
        <a:buChar char=""/>
        <a:defRPr kumimoji="0" sz="1013" kern="1200">
          <a:solidFill>
            <a:schemeClr val="tx1"/>
          </a:solidFill>
          <a:latin typeface="+mn-lt"/>
          <a:ea typeface="+mn-ea"/>
          <a:cs typeface="+mn-cs"/>
        </a:defRPr>
      </a:lvl6pPr>
      <a:lvl7pPr marL="1028700" indent="-128588" algn="l" rtl="0" eaLnBrk="1" latinLnBrk="1" hangingPunct="1">
        <a:spcBef>
          <a:spcPts val="197"/>
        </a:spcBef>
        <a:buClr>
          <a:schemeClr val="accent3"/>
        </a:buClr>
        <a:buFont typeface="Wingdings 2"/>
        <a:buChar char=""/>
        <a:defRPr kumimoji="0" sz="900" kern="1200">
          <a:solidFill>
            <a:schemeClr val="tx1"/>
          </a:solidFill>
          <a:latin typeface="+mn-lt"/>
          <a:ea typeface="+mn-ea"/>
          <a:cs typeface="+mn-cs"/>
        </a:defRPr>
      </a:lvl7pPr>
      <a:lvl8pPr marL="1157288" indent="-128588" algn="l" rtl="0" eaLnBrk="1" latinLnBrk="1" hangingPunct="1">
        <a:spcBef>
          <a:spcPts val="197"/>
        </a:spcBef>
        <a:buClr>
          <a:schemeClr val="accent3"/>
        </a:buClr>
        <a:buFont typeface="Wingdings 2"/>
        <a:buChar char=""/>
        <a:defRPr kumimoji="0" sz="900" kern="1200">
          <a:solidFill>
            <a:schemeClr val="tx1"/>
          </a:solidFill>
          <a:latin typeface="+mn-lt"/>
          <a:ea typeface="+mn-ea"/>
          <a:cs typeface="+mn-cs"/>
        </a:defRPr>
      </a:lvl8pPr>
      <a:lvl9pPr marL="1285875" indent="-128588" algn="l" rtl="0" eaLnBrk="1" latinLnBrk="1" hangingPunct="1">
        <a:spcBef>
          <a:spcPts val="197"/>
        </a:spcBef>
        <a:buClr>
          <a:schemeClr val="accent3"/>
        </a:buClr>
        <a:buFont typeface="Wingdings 2"/>
        <a:buChar char=""/>
        <a:defRPr kumimoji="0" sz="9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257175" algn="l" rtl="0" eaLnBrk="1" latinLnBrk="1" hangingPunct="1">
        <a:defRPr kumimoji="0" kern="1200">
          <a:solidFill>
            <a:schemeClr val="tx1"/>
          </a:solidFill>
          <a:latin typeface="+mn-lt"/>
          <a:ea typeface="+mn-ea"/>
          <a:cs typeface="+mn-cs"/>
        </a:defRPr>
      </a:lvl2pPr>
      <a:lvl3pPr marL="514350" algn="l" rtl="0" eaLnBrk="1" latinLnBrk="1" hangingPunct="1">
        <a:defRPr kumimoji="0" kern="1200">
          <a:solidFill>
            <a:schemeClr val="tx1"/>
          </a:solidFill>
          <a:latin typeface="+mn-lt"/>
          <a:ea typeface="+mn-ea"/>
          <a:cs typeface="+mn-cs"/>
        </a:defRPr>
      </a:lvl3pPr>
      <a:lvl4pPr marL="771525" algn="l" rtl="0" eaLnBrk="1" latinLnBrk="1" hangingPunct="1">
        <a:defRPr kumimoji="0" kern="1200">
          <a:solidFill>
            <a:schemeClr val="tx1"/>
          </a:solidFill>
          <a:latin typeface="+mn-lt"/>
          <a:ea typeface="+mn-ea"/>
          <a:cs typeface="+mn-cs"/>
        </a:defRPr>
      </a:lvl4pPr>
      <a:lvl5pPr marL="1028700" algn="l" rtl="0" eaLnBrk="1" latinLnBrk="1" hangingPunct="1">
        <a:defRPr kumimoji="0" kern="1200">
          <a:solidFill>
            <a:schemeClr val="tx1"/>
          </a:solidFill>
          <a:latin typeface="+mn-lt"/>
          <a:ea typeface="+mn-ea"/>
          <a:cs typeface="+mn-cs"/>
        </a:defRPr>
      </a:lvl5pPr>
      <a:lvl6pPr marL="1285875" algn="l" rtl="0" eaLnBrk="1" latinLnBrk="1" hangingPunct="1">
        <a:defRPr kumimoji="0" kern="1200">
          <a:solidFill>
            <a:schemeClr val="tx1"/>
          </a:solidFill>
          <a:latin typeface="+mn-lt"/>
          <a:ea typeface="+mn-ea"/>
          <a:cs typeface="+mn-cs"/>
        </a:defRPr>
      </a:lvl6pPr>
      <a:lvl7pPr marL="1543050" algn="l" rtl="0" eaLnBrk="1" latinLnBrk="1" hangingPunct="1">
        <a:defRPr kumimoji="0" kern="1200">
          <a:solidFill>
            <a:schemeClr val="tx1"/>
          </a:solidFill>
          <a:latin typeface="+mn-lt"/>
          <a:ea typeface="+mn-ea"/>
          <a:cs typeface="+mn-cs"/>
        </a:defRPr>
      </a:lvl7pPr>
      <a:lvl8pPr marL="1800225" algn="l" rtl="0" eaLnBrk="1" latinLnBrk="1" hangingPunct="1">
        <a:defRPr kumimoji="0" kern="1200">
          <a:solidFill>
            <a:schemeClr val="tx1"/>
          </a:solidFill>
          <a:latin typeface="+mn-lt"/>
          <a:ea typeface="+mn-ea"/>
          <a:cs typeface="+mn-cs"/>
        </a:defRPr>
      </a:lvl8pPr>
      <a:lvl9pPr marL="2057400" algn="l" rtl="0" eaLnBrk="1" latinLnBrk="1"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a:extLst>
              <a:ext uri="{FF2B5EF4-FFF2-40B4-BE49-F238E27FC236}">
                <a16:creationId xmlns:a16="http://schemas.microsoft.com/office/drawing/2014/main" id="{9763A9BC-981E-4632-8801-DEC186A2770A}"/>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a:t>마스터 제목 스타일 편집</a:t>
            </a:r>
            <a:endParaRPr lang="en-US" dirty="0"/>
          </a:p>
        </p:txBody>
      </p:sp>
      <p:sp>
        <p:nvSpPr>
          <p:cNvPr id="1027" name="텍스트 개체 틀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0" name="날짜 개체 틀 9">
            <a:extLst>
              <a:ext uri="{FF2B5EF4-FFF2-40B4-BE49-F238E27FC236}">
                <a16:creationId xmlns:a16="http://schemas.microsoft.com/office/drawing/2014/main" id="{B39A9D07-B8C6-418C-8C59-3F99AC2BF371}"/>
              </a:ext>
            </a:extLst>
          </p:cNvPr>
          <p:cNvSpPr>
            <a:spLocks noGrp="1"/>
          </p:cNvSpPr>
          <p:nvPr>
            <p:ph type="dt" sz="half" idx="2"/>
          </p:nvPr>
        </p:nvSpPr>
        <p:spPr>
          <a:xfrm>
            <a:off x="8970963" y="6408738"/>
            <a:ext cx="2559050"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22" name="바닥글 개체 틀 21">
            <a:extLst>
              <a:ext uri="{FF2B5EF4-FFF2-40B4-BE49-F238E27FC236}">
                <a16:creationId xmlns:a16="http://schemas.microsoft.com/office/drawing/2014/main" id="{64E0F7B2-0FD2-40E9-A609-07BE38C88A58}"/>
              </a:ext>
            </a:extLst>
          </p:cNvPr>
          <p:cNvSpPr>
            <a:spLocks noGrp="1"/>
          </p:cNvSpPr>
          <p:nvPr>
            <p:ph type="ftr" sz="quarter" idx="3"/>
          </p:nvPr>
        </p:nvSpPr>
        <p:spPr>
          <a:xfrm>
            <a:off x="5840413" y="6408738"/>
            <a:ext cx="3133725"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18" name="슬라이드 번호 개체 틀 17">
            <a:extLst>
              <a:ext uri="{FF2B5EF4-FFF2-40B4-BE49-F238E27FC236}">
                <a16:creationId xmlns:a16="http://schemas.microsoft.com/office/drawing/2014/main" id="{392D67AA-F127-468E-A2C3-B956EFB64C56}"/>
              </a:ext>
            </a:extLst>
          </p:cNvPr>
          <p:cNvSpPr>
            <a:spLocks noGrp="1"/>
          </p:cNvSpPr>
          <p:nvPr>
            <p:ph type="sldNum" sz="quarter" idx="4"/>
          </p:nvPr>
        </p:nvSpPr>
        <p:spPr>
          <a:xfrm>
            <a:off x="11530013" y="6408738"/>
            <a:ext cx="488950" cy="365125"/>
          </a:xfrm>
          <a:prstGeom prst="rect">
            <a:avLst/>
          </a:prstGeom>
        </p:spPr>
        <p:txBody>
          <a:bodyPr vert="horz" anchor="b"/>
          <a:lstStyle>
            <a:lvl1pPr algn="r" eaLnBrk="1" fontAlgn="auto" latinLnBrk="0" hangingPunct="1">
              <a:spcBef>
                <a:spcPts val="0"/>
              </a:spcBef>
              <a:spcAft>
                <a:spcPts val="0"/>
              </a:spcAft>
              <a:defRPr kumimoji="0" sz="750" b="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E9FBFBDA-EA42-442B-A9D8-30A40F2F2B32}" type="slidenum">
              <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Tree>
    <p:extLst>
      <p:ext uri="{BB962C8B-B14F-4D97-AF65-F5344CB8AC3E}">
        <p14:creationId xmlns:p14="http://schemas.microsoft.com/office/powerpoint/2010/main" val="3272569373"/>
      </p:ext>
    </p:extLst>
  </p:cSld>
  <p:clrMap bg1="lt1" tx1="dk1" bg2="lt2" tx2="dk2" accent1="accent1" accent2="accent2" accent3="accent3" accent4="accent4" accent5="accent5" accent6="accent6" hlink="hlink" folHlink="folHlink"/>
  <p:sldLayoutIdLst>
    <p:sldLayoutId id="2147483670" r:id="rId1"/>
    <p:sldLayoutId id="2147483671" r:id="rId2"/>
  </p:sldLayoutIdLst>
  <p:timing>
    <p:tnLst>
      <p:par>
        <p:cTn id="1" dur="indefinite" restart="never" nodeType="tmRoot"/>
      </p:par>
    </p:tnLst>
  </p:timing>
  <p:txStyles>
    <p:titleStyle>
      <a:lvl1pPr algn="ctr" rtl="0" eaLnBrk="0" fontAlgn="base" latinLnBrk="1" hangingPunct="0">
        <a:spcBef>
          <a:spcPct val="0"/>
        </a:spcBef>
        <a:spcAft>
          <a:spcPct val="0"/>
        </a:spcAft>
        <a:defRPr sz="3000" b="1" kern="1200">
          <a:solidFill>
            <a:schemeClr val="tx1"/>
          </a:solidFill>
          <a:latin typeface="+mj-lt"/>
          <a:ea typeface="+mj-ea"/>
          <a:cs typeface="+mj-cs"/>
        </a:defRPr>
      </a:lvl1pPr>
      <a:lvl2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5pPr>
      <a:lvl6pPr marL="3429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6pPr>
      <a:lvl7pPr marL="6858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7pPr>
      <a:lvl8pPr marL="10287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8pPr>
      <a:lvl9pPr marL="13716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9pPr>
      <a:extLst/>
    </p:titleStyle>
    <p:bodyStyle>
      <a:lvl1pPr marL="273050" indent="-190500" algn="ctr" rtl="0" eaLnBrk="0" fontAlgn="base" latinLnBrk="1" hangingPunct="0">
        <a:spcBef>
          <a:spcPts val="300"/>
        </a:spcBef>
        <a:spcAft>
          <a:spcPct val="0"/>
        </a:spcAft>
        <a:buClr>
          <a:schemeClr val="accent1"/>
        </a:buClr>
        <a:buSzPct val="68000"/>
        <a:buFont typeface="Wingdings 3" panose="05040102010807070707" pitchFamily="18" charset="2"/>
        <a:buChar char=""/>
        <a:defRPr sz="2000" b="1" kern="1200">
          <a:solidFill>
            <a:schemeClr val="tx1"/>
          </a:solidFill>
          <a:latin typeface="+mn-lt"/>
          <a:ea typeface="+mn-ea"/>
          <a:cs typeface="+mn-cs"/>
        </a:defRPr>
      </a:lvl1pPr>
      <a:lvl2pPr marL="465138" indent="-171450" algn="ctr" rtl="0" eaLnBrk="0" fontAlgn="base" latinLnBrk="1" hangingPunct="0">
        <a:spcBef>
          <a:spcPts val="250"/>
        </a:spcBef>
        <a:spcAft>
          <a:spcPct val="0"/>
        </a:spcAft>
        <a:buClr>
          <a:schemeClr val="accent1"/>
        </a:buClr>
        <a:buFont typeface="Verdana" panose="020B0604030504040204" pitchFamily="34" charset="0"/>
        <a:buChar char="◦"/>
        <a:defRPr sz="1700" b="1" kern="1200">
          <a:solidFill>
            <a:schemeClr val="tx1"/>
          </a:solidFill>
          <a:latin typeface="+mn-lt"/>
          <a:ea typeface="+mn-ea"/>
          <a:cs typeface="+mn-cs"/>
        </a:defRPr>
      </a:lvl2pPr>
      <a:lvl3pPr marL="642938" indent="-171450" algn="ctr" rtl="0" eaLnBrk="0" fontAlgn="base" latinLnBrk="1" hangingPunct="0">
        <a:spcBef>
          <a:spcPts val="263"/>
        </a:spcBef>
        <a:spcAft>
          <a:spcPct val="0"/>
        </a:spcAft>
        <a:buClr>
          <a:schemeClr val="accent2"/>
        </a:buClr>
        <a:buSzPct val="100000"/>
        <a:buFont typeface="Wingdings 2" panose="05020102010507070707" pitchFamily="18" charset="2"/>
        <a:buChar char=""/>
        <a:defRPr sz="1500" b="1" kern="1200">
          <a:solidFill>
            <a:schemeClr val="tx1"/>
          </a:solidFill>
          <a:latin typeface="+mn-lt"/>
          <a:ea typeface="+mn-ea"/>
          <a:cs typeface="+mn-cs"/>
        </a:defRPr>
      </a:lvl3pPr>
      <a:lvl4pPr marL="857250" indent="-171450" algn="ctr" rtl="0" eaLnBrk="0" fontAlgn="base" latinLnBrk="1" hangingPunct="0">
        <a:spcBef>
          <a:spcPts val="263"/>
        </a:spcBef>
        <a:spcAft>
          <a:spcPct val="0"/>
        </a:spcAft>
        <a:buClr>
          <a:schemeClr val="accent2"/>
        </a:buClr>
        <a:buFont typeface="Wingdings 2" panose="05020102010507070707" pitchFamily="18" charset="2"/>
        <a:buChar char=""/>
        <a:defRPr sz="1400" b="1" kern="1200">
          <a:solidFill>
            <a:schemeClr val="tx1"/>
          </a:solidFill>
          <a:latin typeface="+mn-lt"/>
          <a:ea typeface="+mn-ea"/>
          <a:cs typeface="+mn-cs"/>
        </a:defRPr>
      </a:lvl4pPr>
      <a:lvl5pPr marL="1028700" indent="-171450" algn="ctr" rtl="0" eaLnBrk="0" fontAlgn="base" latinLnBrk="1" hangingPunct="0">
        <a:spcBef>
          <a:spcPts val="263"/>
        </a:spcBef>
        <a:spcAft>
          <a:spcPct val="0"/>
        </a:spcAft>
        <a:buClr>
          <a:schemeClr val="accent2"/>
        </a:buClr>
        <a:buFont typeface="Wingdings 2" panose="05020102010507070707" pitchFamily="18" charset="2"/>
        <a:buChar char=""/>
        <a:defRPr sz="1500" b="1" kern="1200">
          <a:solidFill>
            <a:schemeClr val="tx1"/>
          </a:solidFill>
          <a:latin typeface="+mn-lt"/>
          <a:ea typeface="+mn-ea"/>
          <a:cs typeface="+mn-cs"/>
        </a:defRPr>
      </a:lvl5pPr>
      <a:lvl6pPr marL="1200150" indent="-171450" algn="l" rtl="0" eaLnBrk="1" latinLnBrk="1"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1"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342900" algn="l" rtl="0" eaLnBrk="1" latinLnBrk="1" hangingPunct="1">
        <a:defRPr kumimoji="0" kern="1200">
          <a:solidFill>
            <a:schemeClr val="tx1"/>
          </a:solidFill>
          <a:latin typeface="+mn-lt"/>
          <a:ea typeface="+mn-ea"/>
          <a:cs typeface="+mn-cs"/>
        </a:defRPr>
      </a:lvl2pPr>
      <a:lvl3pPr marL="685800" algn="l" rtl="0" eaLnBrk="1" latinLnBrk="1" hangingPunct="1">
        <a:defRPr kumimoji="0" kern="1200">
          <a:solidFill>
            <a:schemeClr val="tx1"/>
          </a:solidFill>
          <a:latin typeface="+mn-lt"/>
          <a:ea typeface="+mn-ea"/>
          <a:cs typeface="+mn-cs"/>
        </a:defRPr>
      </a:lvl3pPr>
      <a:lvl4pPr marL="1028700" algn="l" rtl="0" eaLnBrk="1" latinLnBrk="1" hangingPunct="1">
        <a:defRPr kumimoji="0" kern="1200">
          <a:solidFill>
            <a:schemeClr val="tx1"/>
          </a:solidFill>
          <a:latin typeface="+mn-lt"/>
          <a:ea typeface="+mn-ea"/>
          <a:cs typeface="+mn-cs"/>
        </a:defRPr>
      </a:lvl4pPr>
      <a:lvl5pPr marL="1371600" algn="l" rtl="0" eaLnBrk="1" latinLnBrk="1" hangingPunct="1">
        <a:defRPr kumimoji="0" kern="1200">
          <a:solidFill>
            <a:schemeClr val="tx1"/>
          </a:solidFill>
          <a:latin typeface="+mn-lt"/>
          <a:ea typeface="+mn-ea"/>
          <a:cs typeface="+mn-cs"/>
        </a:defRPr>
      </a:lvl5pPr>
      <a:lvl6pPr marL="1714500" algn="l" rtl="0" eaLnBrk="1" latinLnBrk="1" hangingPunct="1">
        <a:defRPr kumimoji="0" kern="1200">
          <a:solidFill>
            <a:schemeClr val="tx1"/>
          </a:solidFill>
          <a:latin typeface="+mn-lt"/>
          <a:ea typeface="+mn-ea"/>
          <a:cs typeface="+mn-cs"/>
        </a:defRPr>
      </a:lvl6pPr>
      <a:lvl7pPr marL="2057400" algn="l" rtl="0" eaLnBrk="1" latinLnBrk="1" hangingPunct="1">
        <a:defRPr kumimoji="0" kern="1200">
          <a:solidFill>
            <a:schemeClr val="tx1"/>
          </a:solidFill>
          <a:latin typeface="+mn-lt"/>
          <a:ea typeface="+mn-ea"/>
          <a:cs typeface="+mn-cs"/>
        </a:defRPr>
      </a:lvl7pPr>
      <a:lvl8pPr marL="2400300" algn="l" rtl="0" eaLnBrk="1" latinLnBrk="1" hangingPunct="1">
        <a:defRPr kumimoji="0" kern="1200">
          <a:solidFill>
            <a:schemeClr val="tx1"/>
          </a:solidFill>
          <a:latin typeface="+mn-lt"/>
          <a:ea typeface="+mn-ea"/>
          <a:cs typeface="+mn-cs"/>
        </a:defRPr>
      </a:lvl8pPr>
      <a:lvl9pPr marL="2743200" algn="l" rtl="0" eaLnBrk="1" latinLnBrk="1" hangingPunct="1">
        <a:defRPr kumimoji="0" kern="1200">
          <a:solidFill>
            <a:schemeClr val="tx1"/>
          </a:solidFill>
          <a:latin typeface="+mn-lt"/>
          <a:ea typeface="+mn-ea"/>
          <a:cs typeface="+mn-cs"/>
        </a:defRPr>
      </a:lvl9pPr>
      <a:extLst/>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a:t>마스터 제목 스타일 편집</a:t>
            </a:r>
            <a:endParaRPr lang="en-US" dirty="0"/>
          </a:p>
        </p:txBody>
      </p:sp>
      <p:sp>
        <p:nvSpPr>
          <p:cNvPr id="1027" name="텍스트 개체 틀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0" name="날짜 개체 틀 9">
            <a:extLst/>
          </p:cNvPr>
          <p:cNvSpPr>
            <a:spLocks noGrp="1"/>
          </p:cNvSpPr>
          <p:nvPr>
            <p:ph type="dt" sz="half" idx="2"/>
          </p:nvPr>
        </p:nvSpPr>
        <p:spPr>
          <a:xfrm>
            <a:off x="8970963" y="6408738"/>
            <a:ext cx="2559050"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22" name="바닥글 개체 틀 21">
            <a:extLst/>
          </p:cNvPr>
          <p:cNvSpPr>
            <a:spLocks noGrp="1"/>
          </p:cNvSpPr>
          <p:nvPr>
            <p:ph type="ftr" sz="quarter" idx="3"/>
          </p:nvPr>
        </p:nvSpPr>
        <p:spPr>
          <a:xfrm>
            <a:off x="5840413" y="6408738"/>
            <a:ext cx="3133725"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18" name="슬라이드 번호 개체 틀 17">
            <a:extLst/>
          </p:cNvPr>
          <p:cNvSpPr>
            <a:spLocks noGrp="1"/>
          </p:cNvSpPr>
          <p:nvPr>
            <p:ph type="sldNum" sz="quarter" idx="4"/>
          </p:nvPr>
        </p:nvSpPr>
        <p:spPr>
          <a:xfrm>
            <a:off x="11530013" y="6408738"/>
            <a:ext cx="488950" cy="365125"/>
          </a:xfrm>
          <a:prstGeom prst="rect">
            <a:avLst/>
          </a:prstGeom>
        </p:spPr>
        <p:txBody>
          <a:bodyPr vert="horz" anchor="b"/>
          <a:lstStyle>
            <a:lvl1pPr algn="r" eaLnBrk="1" fontAlgn="auto" latinLnBrk="0" hangingPunct="1">
              <a:spcBef>
                <a:spcPts val="0"/>
              </a:spcBef>
              <a:spcAft>
                <a:spcPts val="0"/>
              </a:spcAft>
              <a:defRPr kumimoji="0" sz="750" b="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CC2CC275-8E73-4A2C-9BC4-0106218E0BBA}" type="slidenum">
              <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Tree>
    <p:extLst>
      <p:ext uri="{BB962C8B-B14F-4D97-AF65-F5344CB8AC3E}">
        <p14:creationId xmlns:p14="http://schemas.microsoft.com/office/powerpoint/2010/main" val="2247017144"/>
      </p:ext>
    </p:extLst>
  </p:cSld>
  <p:clrMap bg1="lt1" tx1="dk1" bg2="lt2" tx2="dk2" accent1="accent1" accent2="accent2" accent3="accent3" accent4="accent4" accent5="accent5" accent6="accent6" hlink="hlink" folHlink="folHlink"/>
  <p:sldLayoutIdLst>
    <p:sldLayoutId id="2147483673" r:id="rId1"/>
    <p:sldLayoutId id="2147483674" r:id="rId2"/>
  </p:sldLayoutIdLst>
  <p:timing>
    <p:tnLst>
      <p:par>
        <p:cTn id="1" dur="indefinite" restart="never" nodeType="tmRoot"/>
      </p:par>
    </p:tnLst>
  </p:timing>
  <p:txStyles>
    <p:titleStyle>
      <a:lvl1pPr algn="ctr" rtl="0" eaLnBrk="0" fontAlgn="base" latinLnBrk="1" hangingPunct="0">
        <a:spcBef>
          <a:spcPct val="0"/>
        </a:spcBef>
        <a:spcAft>
          <a:spcPct val="0"/>
        </a:spcAft>
        <a:defRPr sz="3000" b="1" kern="1200">
          <a:solidFill>
            <a:schemeClr val="tx1"/>
          </a:solidFill>
          <a:latin typeface="+mj-lt"/>
          <a:ea typeface="+mj-ea"/>
          <a:cs typeface="+mj-cs"/>
        </a:defRPr>
      </a:lvl1pPr>
      <a:lvl2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5pPr>
      <a:lvl6pPr marL="3429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6pPr>
      <a:lvl7pPr marL="6858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7pPr>
      <a:lvl8pPr marL="10287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8pPr>
      <a:lvl9pPr marL="13716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9pPr>
      <a:extLst/>
    </p:titleStyle>
    <p:bodyStyle>
      <a:lvl1pPr marL="273050" indent="-190500" algn="ctr" rtl="0" eaLnBrk="0" fontAlgn="base" latinLnBrk="1" hangingPunct="0">
        <a:spcBef>
          <a:spcPts val="300"/>
        </a:spcBef>
        <a:spcAft>
          <a:spcPct val="0"/>
        </a:spcAft>
        <a:buClr>
          <a:schemeClr val="accent1"/>
        </a:buClr>
        <a:buSzPct val="68000"/>
        <a:buFont typeface="Wingdings 3" panose="05040102010807070707" pitchFamily="18" charset="2"/>
        <a:buChar char=""/>
        <a:defRPr sz="2000" b="1" kern="1200">
          <a:solidFill>
            <a:schemeClr val="tx1"/>
          </a:solidFill>
          <a:latin typeface="+mn-lt"/>
          <a:ea typeface="+mn-ea"/>
          <a:cs typeface="+mn-cs"/>
        </a:defRPr>
      </a:lvl1pPr>
      <a:lvl2pPr marL="465138" indent="-171450" algn="ctr" rtl="0" eaLnBrk="0" fontAlgn="base" latinLnBrk="1" hangingPunct="0">
        <a:spcBef>
          <a:spcPts val="250"/>
        </a:spcBef>
        <a:spcAft>
          <a:spcPct val="0"/>
        </a:spcAft>
        <a:buClr>
          <a:schemeClr val="accent1"/>
        </a:buClr>
        <a:buFont typeface="Verdana" panose="020B0604030504040204" pitchFamily="34" charset="0"/>
        <a:buChar char="◦"/>
        <a:defRPr sz="1700" b="1" kern="1200">
          <a:solidFill>
            <a:schemeClr val="tx1"/>
          </a:solidFill>
          <a:latin typeface="+mn-lt"/>
          <a:ea typeface="+mn-ea"/>
          <a:cs typeface="+mn-cs"/>
        </a:defRPr>
      </a:lvl2pPr>
      <a:lvl3pPr marL="642938" indent="-171450" algn="ctr" rtl="0" eaLnBrk="0" fontAlgn="base" latinLnBrk="1" hangingPunct="0">
        <a:spcBef>
          <a:spcPts val="263"/>
        </a:spcBef>
        <a:spcAft>
          <a:spcPct val="0"/>
        </a:spcAft>
        <a:buClr>
          <a:schemeClr val="accent2"/>
        </a:buClr>
        <a:buSzPct val="100000"/>
        <a:buFont typeface="Wingdings 2" panose="05020102010507070707" pitchFamily="18" charset="2"/>
        <a:buChar char=""/>
        <a:defRPr sz="1500" b="1" kern="1200">
          <a:solidFill>
            <a:schemeClr val="tx1"/>
          </a:solidFill>
          <a:latin typeface="+mn-lt"/>
          <a:ea typeface="+mn-ea"/>
          <a:cs typeface="+mn-cs"/>
        </a:defRPr>
      </a:lvl3pPr>
      <a:lvl4pPr marL="857250" indent="-171450" algn="ctr" rtl="0" eaLnBrk="0" fontAlgn="base" latinLnBrk="1" hangingPunct="0">
        <a:spcBef>
          <a:spcPts val="263"/>
        </a:spcBef>
        <a:spcAft>
          <a:spcPct val="0"/>
        </a:spcAft>
        <a:buClr>
          <a:schemeClr val="accent2"/>
        </a:buClr>
        <a:buFont typeface="Wingdings 2" panose="05020102010507070707" pitchFamily="18" charset="2"/>
        <a:buChar char=""/>
        <a:defRPr sz="1400" b="1" kern="1200">
          <a:solidFill>
            <a:schemeClr val="tx1"/>
          </a:solidFill>
          <a:latin typeface="+mn-lt"/>
          <a:ea typeface="+mn-ea"/>
          <a:cs typeface="+mn-cs"/>
        </a:defRPr>
      </a:lvl4pPr>
      <a:lvl5pPr marL="1028700" indent="-171450" algn="ctr" rtl="0" eaLnBrk="0" fontAlgn="base" latinLnBrk="1" hangingPunct="0">
        <a:spcBef>
          <a:spcPts val="263"/>
        </a:spcBef>
        <a:spcAft>
          <a:spcPct val="0"/>
        </a:spcAft>
        <a:buClr>
          <a:schemeClr val="accent2"/>
        </a:buClr>
        <a:buFont typeface="Wingdings 2" panose="05020102010507070707" pitchFamily="18" charset="2"/>
        <a:buChar char=""/>
        <a:defRPr sz="1500" b="1" kern="1200">
          <a:solidFill>
            <a:schemeClr val="tx1"/>
          </a:solidFill>
          <a:latin typeface="+mn-lt"/>
          <a:ea typeface="+mn-ea"/>
          <a:cs typeface="+mn-cs"/>
        </a:defRPr>
      </a:lvl5pPr>
      <a:lvl6pPr marL="1200150" indent="-171450" algn="l" rtl="0" eaLnBrk="1" latinLnBrk="1"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1"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342900" algn="l" rtl="0" eaLnBrk="1" latinLnBrk="1" hangingPunct="1">
        <a:defRPr kumimoji="0" kern="1200">
          <a:solidFill>
            <a:schemeClr val="tx1"/>
          </a:solidFill>
          <a:latin typeface="+mn-lt"/>
          <a:ea typeface="+mn-ea"/>
          <a:cs typeface="+mn-cs"/>
        </a:defRPr>
      </a:lvl2pPr>
      <a:lvl3pPr marL="685800" algn="l" rtl="0" eaLnBrk="1" latinLnBrk="1" hangingPunct="1">
        <a:defRPr kumimoji="0" kern="1200">
          <a:solidFill>
            <a:schemeClr val="tx1"/>
          </a:solidFill>
          <a:latin typeface="+mn-lt"/>
          <a:ea typeface="+mn-ea"/>
          <a:cs typeface="+mn-cs"/>
        </a:defRPr>
      </a:lvl3pPr>
      <a:lvl4pPr marL="1028700" algn="l" rtl="0" eaLnBrk="1" latinLnBrk="1" hangingPunct="1">
        <a:defRPr kumimoji="0" kern="1200">
          <a:solidFill>
            <a:schemeClr val="tx1"/>
          </a:solidFill>
          <a:latin typeface="+mn-lt"/>
          <a:ea typeface="+mn-ea"/>
          <a:cs typeface="+mn-cs"/>
        </a:defRPr>
      </a:lvl4pPr>
      <a:lvl5pPr marL="1371600" algn="l" rtl="0" eaLnBrk="1" latinLnBrk="1" hangingPunct="1">
        <a:defRPr kumimoji="0" kern="1200">
          <a:solidFill>
            <a:schemeClr val="tx1"/>
          </a:solidFill>
          <a:latin typeface="+mn-lt"/>
          <a:ea typeface="+mn-ea"/>
          <a:cs typeface="+mn-cs"/>
        </a:defRPr>
      </a:lvl5pPr>
      <a:lvl6pPr marL="1714500" algn="l" rtl="0" eaLnBrk="1" latinLnBrk="1" hangingPunct="1">
        <a:defRPr kumimoji="0" kern="1200">
          <a:solidFill>
            <a:schemeClr val="tx1"/>
          </a:solidFill>
          <a:latin typeface="+mn-lt"/>
          <a:ea typeface="+mn-ea"/>
          <a:cs typeface="+mn-cs"/>
        </a:defRPr>
      </a:lvl6pPr>
      <a:lvl7pPr marL="2057400" algn="l" rtl="0" eaLnBrk="1" latinLnBrk="1" hangingPunct="1">
        <a:defRPr kumimoji="0" kern="1200">
          <a:solidFill>
            <a:schemeClr val="tx1"/>
          </a:solidFill>
          <a:latin typeface="+mn-lt"/>
          <a:ea typeface="+mn-ea"/>
          <a:cs typeface="+mn-cs"/>
        </a:defRPr>
      </a:lvl7pPr>
      <a:lvl8pPr marL="2400300" algn="l" rtl="0" eaLnBrk="1" latinLnBrk="1" hangingPunct="1">
        <a:defRPr kumimoji="0" kern="1200">
          <a:solidFill>
            <a:schemeClr val="tx1"/>
          </a:solidFill>
          <a:latin typeface="+mn-lt"/>
          <a:ea typeface="+mn-ea"/>
          <a:cs typeface="+mn-cs"/>
        </a:defRPr>
      </a:lvl8pPr>
      <a:lvl9pPr marL="2743200" algn="l" rtl="0" eaLnBrk="1" latinLnBrk="1" hangingPunct="1">
        <a:defRPr kumimoji="0" kern="1200">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a:extLst/>
          </p:cNvPr>
          <p:cNvSpPr>
            <a:spLocks noGrp="1"/>
          </p:cNvSpPr>
          <p:nvPr>
            <p:ph type="title"/>
          </p:nvPr>
        </p:nvSpPr>
        <p:spPr>
          <a:xfrm>
            <a:off x="609680" y="274575"/>
            <a:ext cx="10972641" cy="1142735"/>
          </a:xfrm>
          <a:prstGeom prst="rect">
            <a:avLst/>
          </a:prstGeom>
        </p:spPr>
        <p:txBody>
          <a:bodyPr vert="horz" lIns="108850" tIns="54425" rIns="108850" bIns="54425" anchor="ctr">
            <a:normAutofit/>
            <a:scene3d>
              <a:camera prst="orthographicFront"/>
              <a:lightRig rig="soft" dir="t"/>
            </a:scene3d>
            <a:sp3d prstMaterial="softEdge">
              <a:bevelT w="25400" h="25400"/>
            </a:sp3d>
          </a:bodyPr>
          <a:lstStyle/>
          <a:p>
            <a:r>
              <a:rPr lang="ko-KR" altLang="en-US" dirty="0"/>
              <a:t>마스터 제목 스타일 편집</a:t>
            </a:r>
            <a:endParaRPr lang="en-US" dirty="0"/>
          </a:p>
        </p:txBody>
      </p:sp>
      <p:sp>
        <p:nvSpPr>
          <p:cNvPr id="1027" name="텍스트 개체 틀 29"/>
          <p:cNvSpPr>
            <a:spLocks noGrp="1"/>
          </p:cNvSpPr>
          <p:nvPr>
            <p:ph type="body" idx="1"/>
          </p:nvPr>
        </p:nvSpPr>
        <p:spPr bwMode="auto">
          <a:xfrm>
            <a:off x="609680" y="1480795"/>
            <a:ext cx="10972641" cy="452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850" tIns="54425" rIns="108850" bIns="54425"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0" name="날짜 개체 틀 9">
            <a:extLst/>
          </p:cNvPr>
          <p:cNvSpPr>
            <a:spLocks noGrp="1"/>
          </p:cNvSpPr>
          <p:nvPr>
            <p:ph type="dt" sz="half" idx="2"/>
          </p:nvPr>
        </p:nvSpPr>
        <p:spPr>
          <a:xfrm>
            <a:off x="8970543" y="6408842"/>
            <a:ext cx="2559383" cy="365040"/>
          </a:xfrm>
          <a:prstGeom prst="rect">
            <a:avLst/>
          </a:prstGeom>
        </p:spPr>
        <p:txBody>
          <a:bodyPr vert="horz" lIns="108850" tIns="54425" rIns="108850" bIns="54425" anchor="b"/>
          <a:lstStyle>
            <a:lvl1pPr algn="l" eaLnBrk="1" fontAlgn="auto" latinLnBrk="0" hangingPunct="1">
              <a:spcBef>
                <a:spcPts val="0"/>
              </a:spcBef>
              <a:spcAft>
                <a:spcPts val="0"/>
              </a:spcAft>
              <a:defRPr kumimoji="0" sz="900">
                <a:solidFill>
                  <a:schemeClr val="tx1"/>
                </a:solidFill>
                <a:latin typeface="+mn-lt"/>
                <a:ea typeface="+mn-ea"/>
              </a:defRPr>
            </a:lvl1pPr>
            <a:extLst/>
          </a:lstStyle>
          <a:p>
            <a:pPr defTabSz="914217">
              <a:defRPr/>
            </a:pPr>
            <a:endParaRPr lang="en-US" altLang="ko-KR">
              <a:solidFill>
                <a:prstClr val="black"/>
              </a:solidFill>
            </a:endParaRPr>
          </a:p>
        </p:txBody>
      </p:sp>
      <p:sp>
        <p:nvSpPr>
          <p:cNvPr id="22" name="바닥글 개체 틀 21">
            <a:extLst/>
          </p:cNvPr>
          <p:cNvSpPr>
            <a:spLocks noGrp="1"/>
          </p:cNvSpPr>
          <p:nvPr>
            <p:ph type="ftr" sz="quarter" idx="3"/>
          </p:nvPr>
        </p:nvSpPr>
        <p:spPr>
          <a:xfrm>
            <a:off x="5839586" y="6408842"/>
            <a:ext cx="3135721" cy="365040"/>
          </a:xfrm>
          <a:prstGeom prst="rect">
            <a:avLst/>
          </a:prstGeom>
        </p:spPr>
        <p:txBody>
          <a:bodyPr vert="horz" lIns="108850" tIns="54425" rIns="108850" bIns="54425" anchor="b"/>
          <a:lstStyle>
            <a:lvl1pPr algn="r" eaLnBrk="1" fontAlgn="auto" latinLnBrk="0" hangingPunct="1">
              <a:spcBef>
                <a:spcPts val="0"/>
              </a:spcBef>
              <a:spcAft>
                <a:spcPts val="0"/>
              </a:spcAft>
              <a:defRPr kumimoji="0" sz="900">
                <a:solidFill>
                  <a:schemeClr val="tx1"/>
                </a:solidFill>
                <a:latin typeface="+mn-lt"/>
                <a:ea typeface="+mn-ea"/>
              </a:defRPr>
            </a:lvl1pPr>
            <a:extLst/>
          </a:lstStyle>
          <a:p>
            <a:pPr defTabSz="914217">
              <a:defRPr/>
            </a:pPr>
            <a:endParaRPr lang="en-US" altLang="ko-KR">
              <a:solidFill>
                <a:prstClr val="black"/>
              </a:solidFill>
            </a:endParaRPr>
          </a:p>
        </p:txBody>
      </p:sp>
      <p:sp>
        <p:nvSpPr>
          <p:cNvPr id="18" name="슬라이드 번호 개체 틀 17">
            <a:extLst/>
          </p:cNvPr>
          <p:cNvSpPr>
            <a:spLocks noGrp="1"/>
          </p:cNvSpPr>
          <p:nvPr>
            <p:ph type="sldNum" sz="quarter" idx="4"/>
          </p:nvPr>
        </p:nvSpPr>
        <p:spPr>
          <a:xfrm>
            <a:off x="11529926" y="6408842"/>
            <a:ext cx="489014" cy="365040"/>
          </a:xfrm>
          <a:prstGeom prst="rect">
            <a:avLst/>
          </a:prstGeom>
        </p:spPr>
        <p:txBody>
          <a:bodyPr vert="horz" wrap="square" lIns="108850" tIns="54425" rIns="108850" bIns="54425" numCol="1" anchor="b" anchorCtr="0" compatLnSpc="1">
            <a:prstTxWarp prst="textNoShape">
              <a:avLst/>
            </a:prstTxWarp>
          </a:bodyPr>
          <a:lstStyle>
            <a:lvl1pPr algn="r" eaLnBrk="1" hangingPunct="1">
              <a:defRPr kumimoji="0" sz="800">
                <a:latin typeface="Lucida Sans Unicode" panose="020B0602030504020204" pitchFamily="34" charset="0"/>
                <a:ea typeface="맑은 고딕" panose="020B0503020000020004" pitchFamily="50" charset="-127"/>
              </a:defRPr>
            </a:lvl1pPr>
          </a:lstStyle>
          <a:p>
            <a:pPr defTabSz="914217" fontAlgn="base" latinLnBrk="0">
              <a:spcBef>
                <a:spcPct val="0"/>
              </a:spcBef>
              <a:spcAft>
                <a:spcPct val="0"/>
              </a:spcAft>
              <a:defRPr/>
            </a:pPr>
            <a:fld id="{54135324-DF36-45BE-B22A-147312713F95}" type="slidenum">
              <a:rPr lang="en-US" altLang="ko-KR" smtClean="0">
                <a:solidFill>
                  <a:prstClr val="black"/>
                </a:solidFill>
              </a:rPr>
              <a:pPr defTabSz="914217" fontAlgn="base" latinLnBrk="0">
                <a:spcBef>
                  <a:spcPct val="0"/>
                </a:spcBef>
                <a:spcAft>
                  <a:spcPct val="0"/>
                </a:spcAft>
                <a:defRPr/>
              </a:pPr>
              <a:t>‹#›</a:t>
            </a:fld>
            <a:endParaRPr lang="en-US" altLang="ko-KR">
              <a:solidFill>
                <a:prstClr val="black"/>
              </a:solidFill>
            </a:endParaRPr>
          </a:p>
        </p:txBody>
      </p:sp>
    </p:spTree>
    <p:extLst>
      <p:ext uri="{BB962C8B-B14F-4D97-AF65-F5344CB8AC3E}">
        <p14:creationId xmlns:p14="http://schemas.microsoft.com/office/powerpoint/2010/main" val="577745127"/>
      </p:ext>
    </p:extLst>
  </p:cSld>
  <p:clrMap bg1="lt1" tx1="dk1" bg2="lt2" tx2="dk2" accent1="accent1" accent2="accent2" accent3="accent3" accent4="accent4" accent5="accent5" accent6="accent6" hlink="hlink" folHlink="folHlink"/>
  <p:sldLayoutIdLst>
    <p:sldLayoutId id="2147483676" r:id="rId1"/>
    <p:sldLayoutId id="2147483677" r:id="rId2"/>
  </p:sldLayoutIdLst>
  <p:timing>
    <p:tnLst>
      <p:par>
        <p:cTn id="1" dur="indefinite" restart="never" nodeType="tmRoot"/>
      </p:par>
    </p:tnLst>
  </p:timing>
  <p:txStyles>
    <p:titleStyle>
      <a:lvl1pPr algn="ctr" rtl="0" eaLnBrk="0" fontAlgn="base" latinLnBrk="1" hangingPunct="0">
        <a:spcBef>
          <a:spcPct val="0"/>
        </a:spcBef>
        <a:spcAft>
          <a:spcPct val="0"/>
        </a:spcAft>
        <a:defRPr sz="3599" b="1" kern="1200">
          <a:solidFill>
            <a:schemeClr val="tx1"/>
          </a:solidFill>
          <a:latin typeface="+mj-lt"/>
          <a:ea typeface="+mj-ea"/>
          <a:cs typeface="+mj-cs"/>
        </a:defRPr>
      </a:lvl1pPr>
      <a:lvl2pPr algn="ctr" rtl="0" eaLnBrk="0" fontAlgn="base" latinLnBrk="1" hangingPunct="0">
        <a:spcBef>
          <a:spcPct val="0"/>
        </a:spcBef>
        <a:spcAft>
          <a:spcPct val="0"/>
        </a:spcAft>
        <a:defRPr sz="3599"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3599"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3599"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3599" b="1">
          <a:solidFill>
            <a:schemeClr val="tx1"/>
          </a:solidFill>
          <a:latin typeface="Lucida Sans Unicode" pitchFamily="34" charset="0"/>
          <a:ea typeface="맑은 고딕" pitchFamily="50" charset="-127"/>
        </a:defRPr>
      </a:lvl5pPr>
      <a:lvl6pPr marL="408106" algn="l" rtl="0" eaLnBrk="1" fontAlgn="base" latinLnBrk="1" hangingPunct="1">
        <a:spcBef>
          <a:spcPct val="0"/>
        </a:spcBef>
        <a:spcAft>
          <a:spcPct val="0"/>
        </a:spcAft>
        <a:defRPr sz="3699" b="1">
          <a:solidFill>
            <a:schemeClr val="tx2"/>
          </a:solidFill>
          <a:latin typeface="Lucida Sans Unicode" pitchFamily="34" charset="0"/>
          <a:ea typeface="맑은 고딕" pitchFamily="50" charset="-127"/>
        </a:defRPr>
      </a:lvl6pPr>
      <a:lvl7pPr marL="816213" algn="l" rtl="0" eaLnBrk="1" fontAlgn="base" latinLnBrk="1" hangingPunct="1">
        <a:spcBef>
          <a:spcPct val="0"/>
        </a:spcBef>
        <a:spcAft>
          <a:spcPct val="0"/>
        </a:spcAft>
        <a:defRPr sz="3699" b="1">
          <a:solidFill>
            <a:schemeClr val="tx2"/>
          </a:solidFill>
          <a:latin typeface="Lucida Sans Unicode" pitchFamily="34" charset="0"/>
          <a:ea typeface="맑은 고딕" pitchFamily="50" charset="-127"/>
        </a:defRPr>
      </a:lvl7pPr>
      <a:lvl8pPr marL="1224319" algn="l" rtl="0" eaLnBrk="1" fontAlgn="base" latinLnBrk="1" hangingPunct="1">
        <a:spcBef>
          <a:spcPct val="0"/>
        </a:spcBef>
        <a:spcAft>
          <a:spcPct val="0"/>
        </a:spcAft>
        <a:defRPr sz="3699" b="1">
          <a:solidFill>
            <a:schemeClr val="tx2"/>
          </a:solidFill>
          <a:latin typeface="Lucida Sans Unicode" pitchFamily="34" charset="0"/>
          <a:ea typeface="맑은 고딕" pitchFamily="50" charset="-127"/>
        </a:defRPr>
      </a:lvl8pPr>
      <a:lvl9pPr marL="1632426" algn="l" rtl="0" eaLnBrk="1" fontAlgn="base" latinLnBrk="1" hangingPunct="1">
        <a:spcBef>
          <a:spcPct val="0"/>
        </a:spcBef>
        <a:spcAft>
          <a:spcPct val="0"/>
        </a:spcAft>
        <a:defRPr sz="3699" b="1">
          <a:solidFill>
            <a:schemeClr val="tx2"/>
          </a:solidFill>
          <a:latin typeface="Lucida Sans Unicode" pitchFamily="34" charset="0"/>
          <a:ea typeface="맑은 고딕" pitchFamily="50" charset="-127"/>
        </a:defRPr>
      </a:lvl9pPr>
      <a:extLst/>
    </p:titleStyle>
    <p:bodyStyle>
      <a:lvl1pPr marL="323785" indent="-225380" algn="ctr" rtl="0" eaLnBrk="0" fontAlgn="base" latinLnBrk="1" hangingPunct="0">
        <a:spcBef>
          <a:spcPts val="363"/>
        </a:spcBef>
        <a:spcAft>
          <a:spcPct val="0"/>
        </a:spcAft>
        <a:buClr>
          <a:schemeClr val="accent1"/>
        </a:buClr>
        <a:buSzPct val="68000"/>
        <a:buFont typeface="Wingdings 3" panose="05040102010807070707" pitchFamily="18" charset="2"/>
        <a:buChar char=""/>
        <a:defRPr sz="2400" b="1" kern="1200">
          <a:solidFill>
            <a:schemeClr val="tx1"/>
          </a:solidFill>
          <a:latin typeface="+mn-lt"/>
          <a:ea typeface="+mn-ea"/>
          <a:cs typeface="+mn-cs"/>
        </a:defRPr>
      </a:lvl1pPr>
      <a:lvl2pPr marL="552340" indent="-203159" algn="ctr" rtl="0" eaLnBrk="0" fontAlgn="base" latinLnBrk="1" hangingPunct="0">
        <a:spcBef>
          <a:spcPts val="300"/>
        </a:spcBef>
        <a:spcAft>
          <a:spcPct val="0"/>
        </a:spcAft>
        <a:buClr>
          <a:schemeClr val="accent1"/>
        </a:buClr>
        <a:buFont typeface="Verdana" panose="020B0604030504040204" pitchFamily="34" charset="0"/>
        <a:buChar char="◦"/>
        <a:defRPr sz="2000" b="1" kern="1200">
          <a:solidFill>
            <a:schemeClr val="tx1"/>
          </a:solidFill>
          <a:latin typeface="+mn-lt"/>
          <a:ea typeface="+mn-ea"/>
          <a:cs typeface="+mn-cs"/>
        </a:defRPr>
      </a:lvl2pPr>
      <a:lvl3pPr marL="765022" indent="-203159" algn="ctr" rtl="0" eaLnBrk="0" fontAlgn="base" latinLnBrk="1" hangingPunct="0">
        <a:spcBef>
          <a:spcPts val="313"/>
        </a:spcBef>
        <a:spcAft>
          <a:spcPct val="0"/>
        </a:spcAft>
        <a:buClr>
          <a:schemeClr val="accent2"/>
        </a:buClr>
        <a:buSzPct val="100000"/>
        <a:buFont typeface="Wingdings 2" panose="05020102010507070707" pitchFamily="18" charset="2"/>
        <a:buChar char=""/>
        <a:defRPr b="1" kern="1200">
          <a:solidFill>
            <a:schemeClr val="tx1"/>
          </a:solidFill>
          <a:latin typeface="+mn-lt"/>
          <a:ea typeface="+mn-ea"/>
          <a:cs typeface="+mn-cs"/>
        </a:defRPr>
      </a:lvl3pPr>
      <a:lvl4pPr marL="1018971" indent="-203159" algn="ctr" rtl="0" eaLnBrk="0" fontAlgn="base" latinLnBrk="1" hangingPunct="0">
        <a:spcBef>
          <a:spcPts val="313"/>
        </a:spcBef>
        <a:spcAft>
          <a:spcPct val="0"/>
        </a:spcAft>
        <a:buClr>
          <a:schemeClr val="accent2"/>
        </a:buClr>
        <a:buFont typeface="Wingdings 2" panose="05020102010507070707" pitchFamily="18" charset="2"/>
        <a:buChar char=""/>
        <a:defRPr sz="1700" b="1" kern="1200">
          <a:solidFill>
            <a:schemeClr val="tx1"/>
          </a:solidFill>
          <a:latin typeface="+mn-lt"/>
          <a:ea typeface="+mn-ea"/>
          <a:cs typeface="+mn-cs"/>
        </a:defRPr>
      </a:lvl4pPr>
      <a:lvl5pPr marL="1223718" indent="-203159" algn="ctr" rtl="0" eaLnBrk="0" fontAlgn="base" latinLnBrk="1" hangingPunct="0">
        <a:spcBef>
          <a:spcPts val="313"/>
        </a:spcBef>
        <a:spcAft>
          <a:spcPct val="0"/>
        </a:spcAft>
        <a:buClr>
          <a:schemeClr val="accent2"/>
        </a:buClr>
        <a:buFont typeface="Wingdings 2" panose="05020102010507070707" pitchFamily="18" charset="2"/>
        <a:buChar char=""/>
        <a:defRPr b="1" kern="1200">
          <a:solidFill>
            <a:schemeClr val="tx1"/>
          </a:solidFill>
          <a:latin typeface="+mn-lt"/>
          <a:ea typeface="+mn-ea"/>
          <a:cs typeface="+mn-cs"/>
        </a:defRPr>
      </a:lvl5pPr>
      <a:lvl6pPr marL="1428373" indent="-204053" algn="l" rtl="0" eaLnBrk="1" latinLnBrk="1" hangingPunct="1">
        <a:spcBef>
          <a:spcPts val="313"/>
        </a:spcBef>
        <a:buClr>
          <a:schemeClr val="accent3"/>
        </a:buClr>
        <a:buFont typeface="Wingdings 2"/>
        <a:buChar char=""/>
        <a:defRPr kumimoji="0" sz="1600" kern="1200">
          <a:solidFill>
            <a:schemeClr val="tx1"/>
          </a:solidFill>
          <a:latin typeface="+mn-lt"/>
          <a:ea typeface="+mn-ea"/>
          <a:cs typeface="+mn-cs"/>
        </a:defRPr>
      </a:lvl6pPr>
      <a:lvl7pPr marL="1632426" indent="-204053" algn="l" rtl="0" eaLnBrk="1" latinLnBrk="1" hangingPunct="1">
        <a:spcBef>
          <a:spcPts val="313"/>
        </a:spcBef>
        <a:buClr>
          <a:schemeClr val="accent3"/>
        </a:buClr>
        <a:buFont typeface="Wingdings 2"/>
        <a:buChar char=""/>
        <a:defRPr kumimoji="0" sz="1400" kern="1200">
          <a:solidFill>
            <a:schemeClr val="tx1"/>
          </a:solidFill>
          <a:latin typeface="+mn-lt"/>
          <a:ea typeface="+mn-ea"/>
          <a:cs typeface="+mn-cs"/>
        </a:defRPr>
      </a:lvl7pPr>
      <a:lvl8pPr marL="1836480" indent="-204053" algn="l" rtl="0" eaLnBrk="1" latinLnBrk="1" hangingPunct="1">
        <a:spcBef>
          <a:spcPts val="313"/>
        </a:spcBef>
        <a:buClr>
          <a:schemeClr val="accent3"/>
        </a:buClr>
        <a:buFont typeface="Wingdings 2"/>
        <a:buChar char=""/>
        <a:defRPr kumimoji="0" sz="1400" kern="1200">
          <a:solidFill>
            <a:schemeClr val="tx1"/>
          </a:solidFill>
          <a:latin typeface="+mn-lt"/>
          <a:ea typeface="+mn-ea"/>
          <a:cs typeface="+mn-cs"/>
        </a:defRPr>
      </a:lvl8pPr>
      <a:lvl9pPr marL="2040533" indent="-204053" algn="l" rtl="0" eaLnBrk="1" latinLnBrk="1" hangingPunct="1">
        <a:spcBef>
          <a:spcPts val="313"/>
        </a:spcBef>
        <a:buClr>
          <a:schemeClr val="accent3"/>
        </a:buClr>
        <a:buFont typeface="Wingdings 2"/>
        <a:buChar char=""/>
        <a:defRPr kumimoji="0" sz="14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408106" algn="l" rtl="0" eaLnBrk="1" latinLnBrk="1" hangingPunct="1">
        <a:defRPr kumimoji="0" kern="1200">
          <a:solidFill>
            <a:schemeClr val="tx1"/>
          </a:solidFill>
          <a:latin typeface="+mn-lt"/>
          <a:ea typeface="+mn-ea"/>
          <a:cs typeface="+mn-cs"/>
        </a:defRPr>
      </a:lvl2pPr>
      <a:lvl3pPr marL="816213" algn="l" rtl="0" eaLnBrk="1" latinLnBrk="1" hangingPunct="1">
        <a:defRPr kumimoji="0" kern="1200">
          <a:solidFill>
            <a:schemeClr val="tx1"/>
          </a:solidFill>
          <a:latin typeface="+mn-lt"/>
          <a:ea typeface="+mn-ea"/>
          <a:cs typeface="+mn-cs"/>
        </a:defRPr>
      </a:lvl3pPr>
      <a:lvl4pPr marL="1224319" algn="l" rtl="0" eaLnBrk="1" latinLnBrk="1" hangingPunct="1">
        <a:defRPr kumimoji="0" kern="1200">
          <a:solidFill>
            <a:schemeClr val="tx1"/>
          </a:solidFill>
          <a:latin typeface="+mn-lt"/>
          <a:ea typeface="+mn-ea"/>
          <a:cs typeface="+mn-cs"/>
        </a:defRPr>
      </a:lvl4pPr>
      <a:lvl5pPr marL="1632426" algn="l" rtl="0" eaLnBrk="1" latinLnBrk="1" hangingPunct="1">
        <a:defRPr kumimoji="0" kern="1200">
          <a:solidFill>
            <a:schemeClr val="tx1"/>
          </a:solidFill>
          <a:latin typeface="+mn-lt"/>
          <a:ea typeface="+mn-ea"/>
          <a:cs typeface="+mn-cs"/>
        </a:defRPr>
      </a:lvl5pPr>
      <a:lvl6pPr marL="2040533" algn="l" rtl="0" eaLnBrk="1" latinLnBrk="1" hangingPunct="1">
        <a:defRPr kumimoji="0" kern="1200">
          <a:solidFill>
            <a:schemeClr val="tx1"/>
          </a:solidFill>
          <a:latin typeface="+mn-lt"/>
          <a:ea typeface="+mn-ea"/>
          <a:cs typeface="+mn-cs"/>
        </a:defRPr>
      </a:lvl6pPr>
      <a:lvl7pPr marL="2448639" algn="l" rtl="0" eaLnBrk="1" latinLnBrk="1" hangingPunct="1">
        <a:defRPr kumimoji="0" kern="1200">
          <a:solidFill>
            <a:schemeClr val="tx1"/>
          </a:solidFill>
          <a:latin typeface="+mn-lt"/>
          <a:ea typeface="+mn-ea"/>
          <a:cs typeface="+mn-cs"/>
        </a:defRPr>
      </a:lvl7pPr>
      <a:lvl8pPr marL="2856746" algn="l" rtl="0" eaLnBrk="1" latinLnBrk="1" hangingPunct="1">
        <a:defRPr kumimoji="0" kern="1200">
          <a:solidFill>
            <a:schemeClr val="tx1"/>
          </a:solidFill>
          <a:latin typeface="+mn-lt"/>
          <a:ea typeface="+mn-ea"/>
          <a:cs typeface="+mn-cs"/>
        </a:defRPr>
      </a:lvl8pPr>
      <a:lvl9pPr marL="3264852" algn="l" rtl="0" eaLnBrk="1" latinLnBrk="1"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smtClean="0"/>
              <a:t>마스터 제목 스타일 편집</a:t>
            </a:r>
            <a:endParaRPr lang="en-US" dirty="0"/>
          </a:p>
        </p:txBody>
      </p:sp>
      <p:sp>
        <p:nvSpPr>
          <p:cNvPr id="1027" name="텍스트 개체 틀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0" name="날짜 개체 틀 9"/>
          <p:cNvSpPr>
            <a:spLocks noGrp="1"/>
          </p:cNvSpPr>
          <p:nvPr>
            <p:ph type="dt" sz="half" idx="2"/>
          </p:nvPr>
        </p:nvSpPr>
        <p:spPr>
          <a:xfrm>
            <a:off x="8970963" y="6408738"/>
            <a:ext cx="2559050"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22" name="바닥글 개체 틀 21"/>
          <p:cNvSpPr>
            <a:spLocks noGrp="1"/>
          </p:cNvSpPr>
          <p:nvPr>
            <p:ph type="ftr" sz="quarter" idx="3"/>
          </p:nvPr>
        </p:nvSpPr>
        <p:spPr>
          <a:xfrm>
            <a:off x="5840413" y="6408738"/>
            <a:ext cx="3133725"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18" name="슬라이드 번호 개체 틀 17"/>
          <p:cNvSpPr>
            <a:spLocks noGrp="1"/>
          </p:cNvSpPr>
          <p:nvPr>
            <p:ph type="sldNum" sz="quarter" idx="4"/>
          </p:nvPr>
        </p:nvSpPr>
        <p:spPr>
          <a:xfrm>
            <a:off x="11530013" y="6408738"/>
            <a:ext cx="488950" cy="365125"/>
          </a:xfrm>
          <a:prstGeom prst="rect">
            <a:avLst/>
          </a:prstGeom>
        </p:spPr>
        <p:txBody>
          <a:bodyPr vert="horz" anchor="b"/>
          <a:lstStyle>
            <a:lvl1pPr algn="r" eaLnBrk="1" fontAlgn="auto" latinLnBrk="0" hangingPunct="1">
              <a:spcBef>
                <a:spcPts val="0"/>
              </a:spcBef>
              <a:spcAft>
                <a:spcPts val="0"/>
              </a:spcAft>
              <a:defRPr kumimoji="0" sz="750" b="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4F9D2A10-FFBC-4F85-BC11-D76AB8B75DC3}" type="slidenum">
              <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Tree>
    <p:extLst>
      <p:ext uri="{BB962C8B-B14F-4D97-AF65-F5344CB8AC3E}">
        <p14:creationId xmlns:p14="http://schemas.microsoft.com/office/powerpoint/2010/main" val="2763523835"/>
      </p:ext>
    </p:extLst>
  </p:cSld>
  <p:clrMap bg1="lt1" tx1="dk1" bg2="lt2" tx2="dk2" accent1="accent1" accent2="accent2" accent3="accent3" accent4="accent4" accent5="accent5" accent6="accent6" hlink="hlink" folHlink="folHlink"/>
  <p:sldLayoutIdLst>
    <p:sldLayoutId id="2147483679" r:id="rId1"/>
    <p:sldLayoutId id="2147483680" r:id="rId2"/>
  </p:sldLayoutIdLst>
  <p:timing>
    <p:tnLst>
      <p:par>
        <p:cTn id="1" dur="indefinite" restart="never" nodeType="tmRoot"/>
      </p:par>
    </p:tnLst>
  </p:timing>
  <p:txStyles>
    <p:titleStyle>
      <a:lvl1pPr algn="ctr" rtl="0" eaLnBrk="0" fontAlgn="base" latinLnBrk="1" hangingPunct="0">
        <a:spcBef>
          <a:spcPct val="0"/>
        </a:spcBef>
        <a:spcAft>
          <a:spcPct val="0"/>
        </a:spcAft>
        <a:defRPr sz="3000" b="1" kern="1200">
          <a:solidFill>
            <a:schemeClr val="tx1"/>
          </a:solidFill>
          <a:latin typeface="+mj-lt"/>
          <a:ea typeface="+mj-ea"/>
          <a:cs typeface="+mj-cs"/>
        </a:defRPr>
      </a:lvl1pPr>
      <a:lvl2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5pPr>
      <a:lvl6pPr marL="3429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6pPr>
      <a:lvl7pPr marL="6858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7pPr>
      <a:lvl8pPr marL="10287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8pPr>
      <a:lvl9pPr marL="13716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9pPr>
      <a:extLst/>
    </p:titleStyle>
    <p:bodyStyle>
      <a:lvl1pPr marL="273050" indent="-190500" algn="ctr" rtl="0" eaLnBrk="0" fontAlgn="base" latinLnBrk="1" hangingPunct="0">
        <a:spcBef>
          <a:spcPts val="300"/>
        </a:spcBef>
        <a:spcAft>
          <a:spcPct val="0"/>
        </a:spcAft>
        <a:buClr>
          <a:schemeClr val="accent1"/>
        </a:buClr>
        <a:buSzPct val="68000"/>
        <a:buFont typeface="Wingdings 3" panose="05040102010807070707" pitchFamily="18" charset="2"/>
        <a:buChar char=""/>
        <a:defRPr sz="2000" b="1" kern="1200">
          <a:solidFill>
            <a:schemeClr val="tx1"/>
          </a:solidFill>
          <a:latin typeface="+mn-lt"/>
          <a:ea typeface="+mn-ea"/>
          <a:cs typeface="+mn-cs"/>
        </a:defRPr>
      </a:lvl1pPr>
      <a:lvl2pPr marL="465138" indent="-171450" algn="ctr" rtl="0" eaLnBrk="0" fontAlgn="base" latinLnBrk="1" hangingPunct="0">
        <a:spcBef>
          <a:spcPts val="250"/>
        </a:spcBef>
        <a:spcAft>
          <a:spcPct val="0"/>
        </a:spcAft>
        <a:buClr>
          <a:schemeClr val="accent1"/>
        </a:buClr>
        <a:buFont typeface="Verdana" panose="020B0604030504040204" pitchFamily="34" charset="0"/>
        <a:buChar char="◦"/>
        <a:defRPr sz="1700" b="1" kern="1200">
          <a:solidFill>
            <a:schemeClr val="tx1"/>
          </a:solidFill>
          <a:latin typeface="+mn-lt"/>
          <a:ea typeface="+mn-ea"/>
          <a:cs typeface="+mn-cs"/>
        </a:defRPr>
      </a:lvl2pPr>
      <a:lvl3pPr marL="642938" indent="-171450" algn="ctr" rtl="0" eaLnBrk="0" fontAlgn="base" latinLnBrk="1" hangingPunct="0">
        <a:spcBef>
          <a:spcPts val="263"/>
        </a:spcBef>
        <a:spcAft>
          <a:spcPct val="0"/>
        </a:spcAft>
        <a:buClr>
          <a:schemeClr val="accent2"/>
        </a:buClr>
        <a:buSzPct val="100000"/>
        <a:buFont typeface="Wingdings 2" panose="05020102010507070707" pitchFamily="18" charset="2"/>
        <a:buChar char=""/>
        <a:defRPr sz="1500" b="1" kern="1200">
          <a:solidFill>
            <a:schemeClr val="tx1"/>
          </a:solidFill>
          <a:latin typeface="+mn-lt"/>
          <a:ea typeface="+mn-ea"/>
          <a:cs typeface="+mn-cs"/>
        </a:defRPr>
      </a:lvl3pPr>
      <a:lvl4pPr marL="857250" indent="-171450" algn="ctr" rtl="0" eaLnBrk="0" fontAlgn="base" latinLnBrk="1" hangingPunct="0">
        <a:spcBef>
          <a:spcPts val="263"/>
        </a:spcBef>
        <a:spcAft>
          <a:spcPct val="0"/>
        </a:spcAft>
        <a:buClr>
          <a:schemeClr val="accent2"/>
        </a:buClr>
        <a:buFont typeface="Wingdings 2" panose="05020102010507070707" pitchFamily="18" charset="2"/>
        <a:buChar char=""/>
        <a:defRPr sz="1400" b="1" kern="1200">
          <a:solidFill>
            <a:schemeClr val="tx1"/>
          </a:solidFill>
          <a:latin typeface="+mn-lt"/>
          <a:ea typeface="+mn-ea"/>
          <a:cs typeface="+mn-cs"/>
        </a:defRPr>
      </a:lvl4pPr>
      <a:lvl5pPr marL="1028700" indent="-171450" algn="ctr" rtl="0" eaLnBrk="0" fontAlgn="base" latinLnBrk="1" hangingPunct="0">
        <a:spcBef>
          <a:spcPts val="263"/>
        </a:spcBef>
        <a:spcAft>
          <a:spcPct val="0"/>
        </a:spcAft>
        <a:buClr>
          <a:schemeClr val="accent2"/>
        </a:buClr>
        <a:buFont typeface="Wingdings 2" panose="05020102010507070707" pitchFamily="18" charset="2"/>
        <a:buChar char=""/>
        <a:defRPr sz="1500" b="1" kern="1200">
          <a:solidFill>
            <a:schemeClr val="tx1"/>
          </a:solidFill>
          <a:latin typeface="+mn-lt"/>
          <a:ea typeface="+mn-ea"/>
          <a:cs typeface="+mn-cs"/>
        </a:defRPr>
      </a:lvl5pPr>
      <a:lvl6pPr marL="1200150" indent="-171450" algn="l" rtl="0" eaLnBrk="1" latinLnBrk="1"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1"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342900" algn="l" rtl="0" eaLnBrk="1" latinLnBrk="1" hangingPunct="1">
        <a:defRPr kumimoji="0" kern="1200">
          <a:solidFill>
            <a:schemeClr val="tx1"/>
          </a:solidFill>
          <a:latin typeface="+mn-lt"/>
          <a:ea typeface="+mn-ea"/>
          <a:cs typeface="+mn-cs"/>
        </a:defRPr>
      </a:lvl2pPr>
      <a:lvl3pPr marL="685800" algn="l" rtl="0" eaLnBrk="1" latinLnBrk="1" hangingPunct="1">
        <a:defRPr kumimoji="0" kern="1200">
          <a:solidFill>
            <a:schemeClr val="tx1"/>
          </a:solidFill>
          <a:latin typeface="+mn-lt"/>
          <a:ea typeface="+mn-ea"/>
          <a:cs typeface="+mn-cs"/>
        </a:defRPr>
      </a:lvl3pPr>
      <a:lvl4pPr marL="1028700" algn="l" rtl="0" eaLnBrk="1" latinLnBrk="1" hangingPunct="1">
        <a:defRPr kumimoji="0" kern="1200">
          <a:solidFill>
            <a:schemeClr val="tx1"/>
          </a:solidFill>
          <a:latin typeface="+mn-lt"/>
          <a:ea typeface="+mn-ea"/>
          <a:cs typeface="+mn-cs"/>
        </a:defRPr>
      </a:lvl4pPr>
      <a:lvl5pPr marL="1371600" algn="l" rtl="0" eaLnBrk="1" latinLnBrk="1" hangingPunct="1">
        <a:defRPr kumimoji="0" kern="1200">
          <a:solidFill>
            <a:schemeClr val="tx1"/>
          </a:solidFill>
          <a:latin typeface="+mn-lt"/>
          <a:ea typeface="+mn-ea"/>
          <a:cs typeface="+mn-cs"/>
        </a:defRPr>
      </a:lvl5pPr>
      <a:lvl6pPr marL="1714500" algn="l" rtl="0" eaLnBrk="1" latinLnBrk="1" hangingPunct="1">
        <a:defRPr kumimoji="0" kern="1200">
          <a:solidFill>
            <a:schemeClr val="tx1"/>
          </a:solidFill>
          <a:latin typeface="+mn-lt"/>
          <a:ea typeface="+mn-ea"/>
          <a:cs typeface="+mn-cs"/>
        </a:defRPr>
      </a:lvl6pPr>
      <a:lvl7pPr marL="2057400" algn="l" rtl="0" eaLnBrk="1" latinLnBrk="1" hangingPunct="1">
        <a:defRPr kumimoji="0" kern="1200">
          <a:solidFill>
            <a:schemeClr val="tx1"/>
          </a:solidFill>
          <a:latin typeface="+mn-lt"/>
          <a:ea typeface="+mn-ea"/>
          <a:cs typeface="+mn-cs"/>
        </a:defRPr>
      </a:lvl7pPr>
      <a:lvl8pPr marL="2400300" algn="l" rtl="0" eaLnBrk="1" latinLnBrk="1" hangingPunct="1">
        <a:defRPr kumimoji="0" kern="1200">
          <a:solidFill>
            <a:schemeClr val="tx1"/>
          </a:solidFill>
          <a:latin typeface="+mn-lt"/>
          <a:ea typeface="+mn-ea"/>
          <a:cs typeface="+mn-cs"/>
        </a:defRPr>
      </a:lvl8pPr>
      <a:lvl9pPr marL="2743200" algn="l" rtl="0" eaLnBrk="1" latinLnBrk="1" hangingPunct="1">
        <a:defRPr kumimoji="0" kern="1200">
          <a:solidFill>
            <a:schemeClr val="tx1"/>
          </a:solidFill>
          <a:latin typeface="+mn-lt"/>
          <a:ea typeface="+mn-ea"/>
          <a:cs typeface="+mn-cs"/>
        </a:defRPr>
      </a:lvl9pPr>
      <a:extLst/>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smtClean="0"/>
              <a:t>마스터 제목 스타일 편집</a:t>
            </a:r>
            <a:endParaRPr lang="en-US" dirty="0"/>
          </a:p>
        </p:txBody>
      </p:sp>
      <p:sp>
        <p:nvSpPr>
          <p:cNvPr id="1027" name="텍스트 개체 틀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0" name="날짜 개체 틀 9"/>
          <p:cNvSpPr>
            <a:spLocks noGrp="1"/>
          </p:cNvSpPr>
          <p:nvPr>
            <p:ph type="dt" sz="half" idx="2"/>
          </p:nvPr>
        </p:nvSpPr>
        <p:spPr>
          <a:xfrm>
            <a:off x="8970963" y="6408738"/>
            <a:ext cx="2559050"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22" name="바닥글 개체 틀 21"/>
          <p:cNvSpPr>
            <a:spLocks noGrp="1"/>
          </p:cNvSpPr>
          <p:nvPr>
            <p:ph type="ftr" sz="quarter" idx="3"/>
          </p:nvPr>
        </p:nvSpPr>
        <p:spPr>
          <a:xfrm>
            <a:off x="5840413" y="6408738"/>
            <a:ext cx="3133725"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18" name="슬라이드 번호 개체 틀 17"/>
          <p:cNvSpPr>
            <a:spLocks noGrp="1"/>
          </p:cNvSpPr>
          <p:nvPr>
            <p:ph type="sldNum" sz="quarter" idx="4"/>
          </p:nvPr>
        </p:nvSpPr>
        <p:spPr>
          <a:xfrm>
            <a:off x="11530013" y="6408738"/>
            <a:ext cx="488950" cy="365125"/>
          </a:xfrm>
          <a:prstGeom prst="rect">
            <a:avLst/>
          </a:prstGeom>
        </p:spPr>
        <p:txBody>
          <a:bodyPr vert="horz" anchor="b"/>
          <a:lstStyle>
            <a:lvl1pPr algn="r" eaLnBrk="1" fontAlgn="auto" latinLnBrk="0" hangingPunct="1">
              <a:spcBef>
                <a:spcPts val="0"/>
              </a:spcBef>
              <a:spcAft>
                <a:spcPts val="0"/>
              </a:spcAft>
              <a:defRPr kumimoji="0" sz="750" b="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7CB1A92E-33D1-4EC0-AAEF-21A604991163}" type="slidenum">
              <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Tree>
    <p:extLst>
      <p:ext uri="{BB962C8B-B14F-4D97-AF65-F5344CB8AC3E}">
        <p14:creationId xmlns:p14="http://schemas.microsoft.com/office/powerpoint/2010/main" val="895294301"/>
      </p:ext>
    </p:extLst>
  </p:cSld>
  <p:clrMap bg1="lt1" tx1="dk1" bg2="lt2" tx2="dk2" accent1="accent1" accent2="accent2" accent3="accent3" accent4="accent4" accent5="accent5" accent6="accent6" hlink="hlink" folHlink="folHlink"/>
  <p:sldLayoutIdLst>
    <p:sldLayoutId id="2147483682" r:id="rId1"/>
    <p:sldLayoutId id="2147483683" r:id="rId2"/>
  </p:sldLayoutIdLst>
  <p:timing>
    <p:tnLst>
      <p:par>
        <p:cTn id="1" dur="indefinite" restart="never" nodeType="tmRoot"/>
      </p:par>
    </p:tnLst>
  </p:timing>
  <p:txStyles>
    <p:titleStyle>
      <a:lvl1pPr algn="ctr" rtl="0" eaLnBrk="0" fontAlgn="base" latinLnBrk="1" hangingPunct="0">
        <a:spcBef>
          <a:spcPct val="0"/>
        </a:spcBef>
        <a:spcAft>
          <a:spcPct val="0"/>
        </a:spcAft>
        <a:defRPr sz="3000" b="1" kern="1200">
          <a:solidFill>
            <a:schemeClr val="tx1"/>
          </a:solidFill>
          <a:latin typeface="+mj-lt"/>
          <a:ea typeface="+mj-ea"/>
          <a:cs typeface="+mj-cs"/>
        </a:defRPr>
      </a:lvl1pPr>
      <a:lvl2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5pPr>
      <a:lvl6pPr marL="3429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6pPr>
      <a:lvl7pPr marL="6858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7pPr>
      <a:lvl8pPr marL="10287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8pPr>
      <a:lvl9pPr marL="13716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9pPr>
      <a:extLst/>
    </p:titleStyle>
    <p:bodyStyle>
      <a:lvl1pPr marL="273050" indent="-190500" algn="ctr" rtl="0" eaLnBrk="0" fontAlgn="base" latinLnBrk="1" hangingPunct="0">
        <a:spcBef>
          <a:spcPts val="300"/>
        </a:spcBef>
        <a:spcAft>
          <a:spcPct val="0"/>
        </a:spcAft>
        <a:buClr>
          <a:schemeClr val="accent1"/>
        </a:buClr>
        <a:buSzPct val="68000"/>
        <a:buFont typeface="Wingdings 3" panose="05040102010807070707" pitchFamily="18" charset="2"/>
        <a:buChar char=""/>
        <a:defRPr sz="2000" b="1" kern="1200">
          <a:solidFill>
            <a:schemeClr val="tx1"/>
          </a:solidFill>
          <a:latin typeface="+mn-lt"/>
          <a:ea typeface="+mn-ea"/>
          <a:cs typeface="+mn-cs"/>
        </a:defRPr>
      </a:lvl1pPr>
      <a:lvl2pPr marL="465138" indent="-171450" algn="ctr" rtl="0" eaLnBrk="0" fontAlgn="base" latinLnBrk="1" hangingPunct="0">
        <a:spcBef>
          <a:spcPts val="250"/>
        </a:spcBef>
        <a:spcAft>
          <a:spcPct val="0"/>
        </a:spcAft>
        <a:buClr>
          <a:schemeClr val="accent1"/>
        </a:buClr>
        <a:buFont typeface="Verdana" panose="020B0604030504040204" pitchFamily="34" charset="0"/>
        <a:buChar char="◦"/>
        <a:defRPr sz="1700" b="1" kern="1200">
          <a:solidFill>
            <a:schemeClr val="tx1"/>
          </a:solidFill>
          <a:latin typeface="+mn-lt"/>
          <a:ea typeface="+mn-ea"/>
          <a:cs typeface="+mn-cs"/>
        </a:defRPr>
      </a:lvl2pPr>
      <a:lvl3pPr marL="642938" indent="-171450" algn="ctr" rtl="0" eaLnBrk="0" fontAlgn="base" latinLnBrk="1" hangingPunct="0">
        <a:spcBef>
          <a:spcPts val="263"/>
        </a:spcBef>
        <a:spcAft>
          <a:spcPct val="0"/>
        </a:spcAft>
        <a:buClr>
          <a:schemeClr val="accent2"/>
        </a:buClr>
        <a:buSzPct val="100000"/>
        <a:buFont typeface="Wingdings 2" panose="05020102010507070707" pitchFamily="18" charset="2"/>
        <a:buChar char=""/>
        <a:defRPr sz="1500" b="1" kern="1200">
          <a:solidFill>
            <a:schemeClr val="tx1"/>
          </a:solidFill>
          <a:latin typeface="+mn-lt"/>
          <a:ea typeface="+mn-ea"/>
          <a:cs typeface="+mn-cs"/>
        </a:defRPr>
      </a:lvl3pPr>
      <a:lvl4pPr marL="857250" indent="-171450" algn="ctr" rtl="0" eaLnBrk="0" fontAlgn="base" latinLnBrk="1" hangingPunct="0">
        <a:spcBef>
          <a:spcPts val="263"/>
        </a:spcBef>
        <a:spcAft>
          <a:spcPct val="0"/>
        </a:spcAft>
        <a:buClr>
          <a:schemeClr val="accent2"/>
        </a:buClr>
        <a:buFont typeface="Wingdings 2" panose="05020102010507070707" pitchFamily="18" charset="2"/>
        <a:buChar char=""/>
        <a:defRPr sz="1400" b="1" kern="1200">
          <a:solidFill>
            <a:schemeClr val="tx1"/>
          </a:solidFill>
          <a:latin typeface="+mn-lt"/>
          <a:ea typeface="+mn-ea"/>
          <a:cs typeface="+mn-cs"/>
        </a:defRPr>
      </a:lvl4pPr>
      <a:lvl5pPr marL="1028700" indent="-171450" algn="ctr" rtl="0" eaLnBrk="0" fontAlgn="base" latinLnBrk="1" hangingPunct="0">
        <a:spcBef>
          <a:spcPts val="263"/>
        </a:spcBef>
        <a:spcAft>
          <a:spcPct val="0"/>
        </a:spcAft>
        <a:buClr>
          <a:schemeClr val="accent2"/>
        </a:buClr>
        <a:buFont typeface="Wingdings 2" panose="05020102010507070707" pitchFamily="18" charset="2"/>
        <a:buChar char=""/>
        <a:defRPr sz="1500" b="1" kern="1200">
          <a:solidFill>
            <a:schemeClr val="tx1"/>
          </a:solidFill>
          <a:latin typeface="+mn-lt"/>
          <a:ea typeface="+mn-ea"/>
          <a:cs typeface="+mn-cs"/>
        </a:defRPr>
      </a:lvl5pPr>
      <a:lvl6pPr marL="1200150" indent="-171450" algn="l" rtl="0" eaLnBrk="1" latinLnBrk="1"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1"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342900" algn="l" rtl="0" eaLnBrk="1" latinLnBrk="1" hangingPunct="1">
        <a:defRPr kumimoji="0" kern="1200">
          <a:solidFill>
            <a:schemeClr val="tx1"/>
          </a:solidFill>
          <a:latin typeface="+mn-lt"/>
          <a:ea typeface="+mn-ea"/>
          <a:cs typeface="+mn-cs"/>
        </a:defRPr>
      </a:lvl2pPr>
      <a:lvl3pPr marL="685800" algn="l" rtl="0" eaLnBrk="1" latinLnBrk="1" hangingPunct="1">
        <a:defRPr kumimoji="0" kern="1200">
          <a:solidFill>
            <a:schemeClr val="tx1"/>
          </a:solidFill>
          <a:latin typeface="+mn-lt"/>
          <a:ea typeface="+mn-ea"/>
          <a:cs typeface="+mn-cs"/>
        </a:defRPr>
      </a:lvl3pPr>
      <a:lvl4pPr marL="1028700" algn="l" rtl="0" eaLnBrk="1" latinLnBrk="1" hangingPunct="1">
        <a:defRPr kumimoji="0" kern="1200">
          <a:solidFill>
            <a:schemeClr val="tx1"/>
          </a:solidFill>
          <a:latin typeface="+mn-lt"/>
          <a:ea typeface="+mn-ea"/>
          <a:cs typeface="+mn-cs"/>
        </a:defRPr>
      </a:lvl4pPr>
      <a:lvl5pPr marL="1371600" algn="l" rtl="0" eaLnBrk="1" latinLnBrk="1" hangingPunct="1">
        <a:defRPr kumimoji="0" kern="1200">
          <a:solidFill>
            <a:schemeClr val="tx1"/>
          </a:solidFill>
          <a:latin typeface="+mn-lt"/>
          <a:ea typeface="+mn-ea"/>
          <a:cs typeface="+mn-cs"/>
        </a:defRPr>
      </a:lvl5pPr>
      <a:lvl6pPr marL="1714500" algn="l" rtl="0" eaLnBrk="1" latinLnBrk="1" hangingPunct="1">
        <a:defRPr kumimoji="0" kern="1200">
          <a:solidFill>
            <a:schemeClr val="tx1"/>
          </a:solidFill>
          <a:latin typeface="+mn-lt"/>
          <a:ea typeface="+mn-ea"/>
          <a:cs typeface="+mn-cs"/>
        </a:defRPr>
      </a:lvl6pPr>
      <a:lvl7pPr marL="2057400" algn="l" rtl="0" eaLnBrk="1" latinLnBrk="1" hangingPunct="1">
        <a:defRPr kumimoji="0" kern="1200">
          <a:solidFill>
            <a:schemeClr val="tx1"/>
          </a:solidFill>
          <a:latin typeface="+mn-lt"/>
          <a:ea typeface="+mn-ea"/>
          <a:cs typeface="+mn-cs"/>
        </a:defRPr>
      </a:lvl7pPr>
      <a:lvl8pPr marL="2400300" algn="l" rtl="0" eaLnBrk="1" latinLnBrk="1" hangingPunct="1">
        <a:defRPr kumimoji="0" kern="1200">
          <a:solidFill>
            <a:schemeClr val="tx1"/>
          </a:solidFill>
          <a:latin typeface="+mn-lt"/>
          <a:ea typeface="+mn-ea"/>
          <a:cs typeface="+mn-cs"/>
        </a:defRPr>
      </a:lvl8pPr>
      <a:lvl9pPr marL="2743200" algn="l" rtl="0" eaLnBrk="1" latinLnBrk="1"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vert="horz" anchor="ctr">
            <a:noAutofit/>
            <a:scene3d>
              <a:camera prst="orthographicFront"/>
              <a:lightRig rig="soft" dir="t"/>
            </a:scene3d>
            <a:sp3d prstMaterial="softEdge">
              <a:bevelT w="25400" h="25400"/>
            </a:sp3d>
          </a:bodyPr>
          <a:lstStyle/>
          <a:p>
            <a:r>
              <a:rPr lang="ko-KR" altLang="en-US" sz="6600" dirty="0">
                <a:latin typeface="+mj-ea"/>
              </a:rPr>
              <a:t>죄짐에 눌린 사람은</a:t>
            </a:r>
            <a:br>
              <a:rPr lang="ko-KR" altLang="en-US" sz="6600" dirty="0">
                <a:latin typeface="+mj-ea"/>
              </a:rPr>
            </a:br>
            <a:r>
              <a:rPr lang="ko-KR" altLang="en-US" sz="6600" dirty="0">
                <a:latin typeface="+mj-ea"/>
              </a:rPr>
              <a:t>다 주께 나오라</a:t>
            </a:r>
            <a:br>
              <a:rPr lang="ko-KR" altLang="en-US" sz="6600" dirty="0">
                <a:latin typeface="+mj-ea"/>
              </a:rPr>
            </a:br>
            <a:r>
              <a:rPr lang="ko-KR" altLang="en-US" sz="6600" dirty="0">
                <a:latin typeface="+mj-ea"/>
              </a:rPr>
              <a:t>주 말씀 의지할 때에</a:t>
            </a:r>
            <a:br>
              <a:rPr lang="ko-KR" altLang="en-US" sz="6600" dirty="0">
                <a:latin typeface="+mj-ea"/>
              </a:rPr>
            </a:br>
            <a:r>
              <a:rPr lang="ko-KR" altLang="en-US" sz="6600" dirty="0">
                <a:latin typeface="+mj-ea"/>
              </a:rPr>
              <a:t>곧 평안 얻으리</a:t>
            </a:r>
            <a:r>
              <a:rPr lang="en-US" altLang="ko-KR" sz="6600" dirty="0">
                <a:latin typeface="+mj-ea"/>
              </a:rPr>
              <a:t/>
            </a:r>
            <a:br>
              <a:rPr lang="en-US" altLang="ko-KR" sz="6600" dirty="0">
                <a:latin typeface="+mj-ea"/>
              </a:rPr>
            </a:br>
            <a:r>
              <a:rPr lang="en-US" altLang="ko-KR" sz="4000" dirty="0">
                <a:latin typeface="+mj-ea"/>
              </a:rPr>
              <a:t>Come, every soul by sin oppressed,</a:t>
            </a:r>
            <a:br>
              <a:rPr lang="en-US" altLang="ko-KR" sz="4000" dirty="0">
                <a:latin typeface="+mj-ea"/>
              </a:rPr>
            </a:br>
            <a:r>
              <a:rPr lang="en-US" altLang="ko-KR" sz="4000" dirty="0">
                <a:latin typeface="+mj-ea"/>
              </a:rPr>
              <a:t>There's mercy with the Lord,</a:t>
            </a:r>
            <a:br>
              <a:rPr lang="en-US" altLang="ko-KR" sz="4000" dirty="0">
                <a:latin typeface="+mj-ea"/>
              </a:rPr>
            </a:br>
            <a:r>
              <a:rPr lang="en-US" altLang="ko-KR" sz="4000" dirty="0">
                <a:latin typeface="+mj-ea"/>
              </a:rPr>
              <a:t>And He will surely give you rest,</a:t>
            </a:r>
            <a:br>
              <a:rPr lang="en-US" altLang="ko-KR" sz="4000" dirty="0">
                <a:latin typeface="+mj-ea"/>
              </a:rPr>
            </a:br>
            <a:r>
              <a:rPr lang="en-US" altLang="ko-KR" sz="4000" dirty="0">
                <a:latin typeface="+mj-ea"/>
              </a:rPr>
              <a:t>By trusting in His word.</a:t>
            </a:r>
            <a:endParaRPr lang="ko-KR" altLang="en-US" sz="4000" dirty="0">
              <a:latin typeface="+mj-ea"/>
            </a:endParaRPr>
          </a:p>
        </p:txBody>
      </p:sp>
    </p:spTree>
    <p:extLst>
      <p:ext uri="{BB962C8B-B14F-4D97-AF65-F5344CB8AC3E}">
        <p14:creationId xmlns:p14="http://schemas.microsoft.com/office/powerpoint/2010/main" val="242733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844000"/>
            <a:ext cx="12193200" cy="1440000"/>
          </a:xfrm>
        </p:spPr>
        <p:txBody>
          <a:bodyPr anchor="ctr">
            <a:noAutofit/>
          </a:bodyPr>
          <a:lstStyle/>
          <a:p>
            <a:pPr eaLnBrk="1" hangingPunct="1">
              <a:defRPr/>
            </a:pPr>
            <a:r>
              <a:rPr lang="ko-KR" altLang="en-US" sz="6600" dirty="0" smtClean="0">
                <a:latin typeface="+mj-ea"/>
              </a:rPr>
              <a:t>보좌에 계신 주 찬양</a:t>
            </a:r>
            <a:r>
              <a:rPr lang="en-US" altLang="ko-KR" sz="6600" dirty="0" smtClean="0">
                <a:latin typeface="+mj-ea"/>
              </a:rPr>
              <a:t/>
            </a:r>
            <a:br>
              <a:rPr lang="en-US" altLang="ko-KR" sz="6600" dirty="0" smtClean="0">
                <a:latin typeface="+mj-ea"/>
              </a:rPr>
            </a:br>
            <a:r>
              <a:rPr lang="ko-KR" altLang="en-US" sz="6600" dirty="0" smtClean="0">
                <a:latin typeface="+mj-ea"/>
              </a:rPr>
              <a:t>영원한 왕위와 나라</a:t>
            </a:r>
            <a:r>
              <a:rPr lang="en-US" altLang="ko-KR" sz="6600" dirty="0" smtClean="0">
                <a:latin typeface="+mj-ea"/>
              </a:rPr>
              <a:t/>
            </a:r>
            <a:br>
              <a:rPr lang="en-US" altLang="ko-KR" sz="6600" dirty="0" smtClean="0">
                <a:latin typeface="+mj-ea"/>
              </a:rPr>
            </a:br>
            <a:r>
              <a:rPr lang="ko-KR" altLang="en-US" sz="6600" dirty="0" smtClean="0">
                <a:latin typeface="+mj-ea"/>
              </a:rPr>
              <a:t>죽임 당하신 어린양</a:t>
            </a:r>
            <a:r>
              <a:rPr lang="en-US" altLang="ko-KR" sz="6600" dirty="0" smtClean="0">
                <a:latin typeface="+mj-ea"/>
              </a:rPr>
              <a:t/>
            </a:r>
            <a:br>
              <a:rPr lang="en-US" altLang="ko-KR" sz="6600" dirty="0" smtClean="0">
                <a:latin typeface="+mj-ea"/>
              </a:rPr>
            </a:br>
            <a:r>
              <a:rPr lang="ko-KR" altLang="en-US" sz="6600" dirty="0" smtClean="0">
                <a:latin typeface="+mj-ea"/>
              </a:rPr>
              <a:t>영원토록 찬양하세</a:t>
            </a:r>
            <a:r>
              <a:rPr lang="en-US" altLang="ko-KR" sz="6600" dirty="0" smtClean="0">
                <a:latin typeface="+mj-ea"/>
              </a:rPr>
              <a:t/>
            </a:r>
            <a:br>
              <a:rPr lang="en-US" altLang="ko-KR" sz="6600" dirty="0" smtClean="0">
                <a:latin typeface="+mj-ea"/>
              </a:rPr>
            </a:br>
            <a:r>
              <a:rPr lang="en-US" altLang="ko-KR" sz="4000" dirty="0" smtClean="0">
                <a:latin typeface="+mj-ea"/>
              </a:rPr>
              <a:t>Praise to the King His throne transcends</a:t>
            </a:r>
            <a:br>
              <a:rPr lang="en-US" altLang="ko-KR" sz="4000" dirty="0" smtClean="0">
                <a:latin typeface="+mj-ea"/>
              </a:rPr>
            </a:br>
            <a:r>
              <a:rPr lang="en-US" altLang="ko-KR" sz="4000" dirty="0" smtClean="0">
                <a:latin typeface="+mj-ea"/>
              </a:rPr>
              <a:t>His crown and Kingdom never end</a:t>
            </a:r>
            <a:br>
              <a:rPr lang="en-US" altLang="ko-KR" sz="4000" dirty="0" smtClean="0">
                <a:latin typeface="+mj-ea"/>
              </a:rPr>
            </a:br>
            <a:r>
              <a:rPr lang="en-US" altLang="ko-KR" sz="4000" dirty="0" smtClean="0">
                <a:latin typeface="+mj-ea"/>
              </a:rPr>
              <a:t>Now and throughout eternity</a:t>
            </a:r>
            <a:br>
              <a:rPr lang="en-US" altLang="ko-KR" sz="4000" dirty="0" smtClean="0">
                <a:latin typeface="+mj-ea"/>
              </a:rPr>
            </a:br>
            <a:r>
              <a:rPr lang="en-US" altLang="ko-KR" sz="4000" dirty="0" smtClean="0">
                <a:latin typeface="+mj-ea"/>
              </a:rPr>
              <a:t>I’ll praise the One who died for me</a:t>
            </a:r>
            <a:endParaRPr lang="ko-KR" altLang="en-US" sz="4000" dirty="0">
              <a:latin typeface="+mj-ea"/>
            </a:endParaRPr>
          </a:p>
        </p:txBody>
      </p:sp>
    </p:spTree>
    <p:extLst>
      <p:ext uri="{BB962C8B-B14F-4D97-AF65-F5344CB8AC3E}">
        <p14:creationId xmlns:p14="http://schemas.microsoft.com/office/powerpoint/2010/main" val="4152713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701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D17D664-9CB8-4C30-BE5A-C7B747335C4B}"/>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지금은 </a:t>
            </a:r>
            <a:r>
              <a:rPr lang="ko-KR" altLang="en-US" sz="6600" dirty="0" err="1">
                <a:latin typeface="+mj-ea"/>
              </a:rPr>
              <a:t>엘리야</a:t>
            </a:r>
            <a:r>
              <a:rPr lang="ko-KR" altLang="en-US" sz="6600" dirty="0">
                <a:latin typeface="+mj-ea"/>
              </a:rPr>
              <a:t> 때처럼</a:t>
            </a:r>
            <a:br>
              <a:rPr lang="ko-KR" altLang="en-US" sz="6600" dirty="0">
                <a:latin typeface="+mj-ea"/>
              </a:rPr>
            </a:br>
            <a:r>
              <a:rPr lang="ko-KR" altLang="en-US" sz="6600" dirty="0">
                <a:latin typeface="+mj-ea"/>
              </a:rPr>
              <a:t>주 말씀이 선포되고</a:t>
            </a:r>
            <a:r>
              <a:rPr lang="en-US" altLang="ko-KR" sz="6600" dirty="0">
                <a:latin typeface="+mj-ea"/>
              </a:rPr>
              <a:t/>
            </a:r>
            <a:br>
              <a:rPr lang="en-US" altLang="ko-KR" sz="6600" dirty="0">
                <a:latin typeface="+mj-ea"/>
              </a:rPr>
            </a:br>
            <a:r>
              <a:rPr lang="ko-KR" altLang="en-US" sz="6600" spc="-300" dirty="0">
                <a:latin typeface="+mj-ea"/>
              </a:rPr>
              <a:t>또 주의 종 모세의 때와 같이</a:t>
            </a:r>
            <a:br>
              <a:rPr lang="ko-KR" altLang="en-US" sz="6600" spc="-300" dirty="0">
                <a:latin typeface="+mj-ea"/>
              </a:rPr>
            </a:br>
            <a:r>
              <a:rPr lang="ko-KR" altLang="en-US" sz="6600" dirty="0">
                <a:latin typeface="+mj-ea"/>
              </a:rPr>
              <a:t>언약이 성취되네</a:t>
            </a:r>
            <a:br>
              <a:rPr lang="ko-KR" altLang="en-US" sz="6600" dirty="0">
                <a:latin typeface="+mj-ea"/>
              </a:rPr>
            </a:br>
            <a:r>
              <a:rPr lang="en-US" altLang="ko-KR" sz="4000" dirty="0">
                <a:latin typeface="+mj-ea"/>
              </a:rPr>
              <a:t>These are the days of Elijah</a:t>
            </a:r>
            <a:br>
              <a:rPr lang="en-US" altLang="ko-KR" sz="4000" dirty="0">
                <a:latin typeface="+mj-ea"/>
              </a:rPr>
            </a:br>
            <a:r>
              <a:rPr lang="en-US" altLang="ko-KR" sz="4000" dirty="0">
                <a:latin typeface="+mj-ea"/>
              </a:rPr>
              <a:t>Declaring the Word of the Lord</a:t>
            </a:r>
            <a:br>
              <a:rPr lang="en-US" altLang="ko-KR" sz="4000" dirty="0">
                <a:latin typeface="+mj-ea"/>
              </a:rPr>
            </a:br>
            <a:r>
              <a:rPr lang="en-US" altLang="en-US" sz="4000" spc="-100" dirty="0">
                <a:latin typeface="+mj-ea"/>
              </a:rPr>
              <a:t>And these are the days of Your servant Moses</a:t>
            </a:r>
            <a:r>
              <a:rPr lang="en-US" altLang="en-US" sz="4000" dirty="0">
                <a:latin typeface="+mj-ea"/>
              </a:rPr>
              <a:t/>
            </a:r>
            <a:br>
              <a:rPr lang="en-US" altLang="en-US" sz="4000" dirty="0">
                <a:latin typeface="+mj-ea"/>
              </a:rPr>
            </a:br>
            <a:r>
              <a:rPr lang="en-US" altLang="en-US" sz="4000" dirty="0">
                <a:latin typeface="+mj-ea"/>
              </a:rPr>
              <a:t>Righteousness being restored</a:t>
            </a:r>
            <a:endParaRPr lang="ko-KR" altLang="en-US" sz="4000" dirty="0">
              <a:latin typeface="+mj-ea"/>
            </a:endParaRPr>
          </a:p>
        </p:txBody>
      </p:sp>
    </p:spTree>
    <p:extLst>
      <p:ext uri="{BB962C8B-B14F-4D97-AF65-F5344CB8AC3E}">
        <p14:creationId xmlns:p14="http://schemas.microsoft.com/office/powerpoint/2010/main" val="1952380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D239724-AD36-415A-A847-C12AE0E6706C}"/>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비록 전쟁과 기근과 핍박</a:t>
            </a:r>
            <a:br>
              <a:rPr lang="ko-KR" altLang="en-US" sz="6600" dirty="0">
                <a:latin typeface="+mj-ea"/>
              </a:rPr>
            </a:br>
            <a:r>
              <a:rPr lang="ko-KR" altLang="en-US" sz="6600" dirty="0">
                <a:latin typeface="+mj-ea"/>
              </a:rPr>
              <a:t>환난 날이 다가와도</a:t>
            </a:r>
            <a:r>
              <a:rPr lang="en-US" altLang="ko-KR" sz="6600" dirty="0">
                <a:latin typeface="+mj-ea"/>
              </a:rPr>
              <a:t/>
            </a:r>
            <a:br>
              <a:rPr lang="en-US" altLang="ko-KR" sz="6600" dirty="0">
                <a:latin typeface="+mj-ea"/>
              </a:rPr>
            </a:br>
            <a:r>
              <a:rPr lang="ko-KR" altLang="en-US" sz="6600" dirty="0">
                <a:latin typeface="+mj-ea"/>
              </a:rPr>
              <a:t>우리는 광야의 외치는 소리</a:t>
            </a:r>
            <a:br>
              <a:rPr lang="ko-KR" altLang="en-US" sz="6600" dirty="0">
                <a:latin typeface="+mj-ea"/>
              </a:rPr>
            </a:br>
            <a:r>
              <a:rPr lang="ko-KR" altLang="en-US" sz="6600" dirty="0">
                <a:latin typeface="+mj-ea"/>
              </a:rPr>
              <a:t>주의 길을 예비하라</a:t>
            </a:r>
            <a:br>
              <a:rPr lang="ko-KR" altLang="en-US" sz="6600" dirty="0">
                <a:latin typeface="+mj-ea"/>
              </a:rPr>
            </a:br>
            <a:r>
              <a:rPr lang="en-US" altLang="ko-KR" sz="4000" dirty="0">
                <a:latin typeface="+mj-ea"/>
              </a:rPr>
              <a:t>And though these are days of great trials</a:t>
            </a:r>
            <a:br>
              <a:rPr lang="en-US" altLang="ko-KR" sz="4000" dirty="0">
                <a:latin typeface="+mj-ea"/>
              </a:rPr>
            </a:br>
            <a:r>
              <a:rPr lang="en-US" altLang="ko-KR" sz="4000" dirty="0">
                <a:latin typeface="+mj-ea"/>
              </a:rPr>
              <a:t>Of famine and darkness and sword</a:t>
            </a:r>
            <a:br>
              <a:rPr lang="en-US" altLang="ko-KR" sz="4000" dirty="0">
                <a:latin typeface="+mj-ea"/>
              </a:rPr>
            </a:br>
            <a:r>
              <a:rPr lang="en-US" altLang="ko-KR" sz="4000" dirty="0">
                <a:latin typeface="+mj-ea"/>
              </a:rPr>
              <a:t>Still we are the voice in the desert crying</a:t>
            </a:r>
            <a:br>
              <a:rPr lang="en-US" altLang="ko-KR" sz="4000" dirty="0">
                <a:latin typeface="+mj-ea"/>
              </a:rPr>
            </a:br>
            <a:r>
              <a:rPr lang="en-US" altLang="ko-KR" sz="4000" dirty="0">
                <a:latin typeface="+mj-ea"/>
              </a:rPr>
              <a:t>Prepare ye the way of the Lord!</a:t>
            </a:r>
            <a:endParaRPr lang="ko-KR" altLang="en-US" sz="4000" dirty="0">
              <a:latin typeface="+mj-ea"/>
            </a:endParaRPr>
          </a:p>
        </p:txBody>
      </p:sp>
    </p:spTree>
    <p:extLst>
      <p:ext uri="{BB962C8B-B14F-4D97-AF65-F5344CB8AC3E}">
        <p14:creationId xmlns:p14="http://schemas.microsoft.com/office/powerpoint/2010/main" val="3889791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8B2B9C6-9EF2-47AC-99F2-58659411F517}"/>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보라 주님 구름 타시고</a:t>
            </a:r>
            <a:br>
              <a:rPr lang="ko-KR" altLang="en-US" sz="6600" dirty="0">
                <a:latin typeface="+mj-ea"/>
              </a:rPr>
            </a:br>
            <a:r>
              <a:rPr lang="ko-KR" altLang="en-US" sz="6600" dirty="0">
                <a:latin typeface="+mj-ea"/>
              </a:rPr>
              <a:t>나팔 불 때에 다시 오시네</a:t>
            </a:r>
            <a:r>
              <a:rPr lang="en-US" altLang="ko-KR" sz="6600" dirty="0">
                <a:latin typeface="+mj-ea"/>
              </a:rPr>
              <a:t/>
            </a:r>
            <a:br>
              <a:rPr lang="en-US" altLang="ko-KR" sz="6600" dirty="0">
                <a:latin typeface="+mj-ea"/>
              </a:rPr>
            </a:br>
            <a:r>
              <a:rPr lang="ko-KR" altLang="en-US" sz="6600" spc="-300" dirty="0">
                <a:latin typeface="+mj-ea"/>
              </a:rPr>
              <a:t>모두 외치세 이는 은혜의 해니</a:t>
            </a:r>
            <a:r>
              <a:rPr lang="ko-KR" altLang="en-US" sz="6600" dirty="0">
                <a:latin typeface="+mj-ea"/>
              </a:rPr>
              <a:t/>
            </a:r>
            <a:br>
              <a:rPr lang="ko-KR" altLang="en-US" sz="6600" dirty="0">
                <a:latin typeface="+mj-ea"/>
              </a:rPr>
            </a:br>
            <a:r>
              <a:rPr lang="ko-KR" altLang="en-US" sz="6600" dirty="0">
                <a:latin typeface="+mj-ea"/>
              </a:rPr>
              <a:t>시온에서 구원이 임하네</a:t>
            </a:r>
            <a:br>
              <a:rPr lang="ko-KR" altLang="en-US" sz="6600" dirty="0">
                <a:latin typeface="+mj-ea"/>
              </a:rPr>
            </a:br>
            <a:r>
              <a:rPr lang="en-US" altLang="ko-KR" sz="4000" dirty="0">
                <a:latin typeface="+mj-ea"/>
              </a:rPr>
              <a:t>Behold He comes riding on the clouds!</a:t>
            </a:r>
            <a:br>
              <a:rPr lang="en-US" altLang="ko-KR" sz="4000" dirty="0">
                <a:latin typeface="+mj-ea"/>
              </a:rPr>
            </a:br>
            <a:r>
              <a:rPr lang="en-US" altLang="ko-KR" sz="4000" dirty="0">
                <a:latin typeface="+mj-ea"/>
              </a:rPr>
              <a:t>Shining like the sun at the trumpet call</a:t>
            </a:r>
            <a:br>
              <a:rPr lang="en-US" altLang="ko-KR" sz="4000" dirty="0">
                <a:latin typeface="+mj-ea"/>
              </a:rPr>
            </a:br>
            <a:r>
              <a:rPr lang="en-US" altLang="en-US" sz="4000" dirty="0">
                <a:latin typeface="+mj-ea"/>
              </a:rPr>
              <a:t>Lift your voice! It’s the year of Jubilee!</a:t>
            </a:r>
            <a:br>
              <a:rPr lang="en-US" altLang="en-US" sz="4000" dirty="0">
                <a:latin typeface="+mj-ea"/>
              </a:rPr>
            </a:br>
            <a:r>
              <a:rPr lang="en-US" altLang="en-US" sz="4000" dirty="0">
                <a:latin typeface="+mj-ea"/>
              </a:rPr>
              <a:t>And out of Zion’s hill salvation comes!</a:t>
            </a:r>
            <a:endParaRPr lang="ko-KR" altLang="en-US" sz="4000" dirty="0">
              <a:latin typeface="+mj-ea"/>
            </a:endParaRPr>
          </a:p>
        </p:txBody>
      </p:sp>
    </p:spTree>
    <p:extLst>
      <p:ext uri="{BB962C8B-B14F-4D97-AF65-F5344CB8AC3E}">
        <p14:creationId xmlns:p14="http://schemas.microsoft.com/office/powerpoint/2010/main" val="1652621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6D0F7CD-F317-4366-B1FD-161E43EBEF73}"/>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err="1">
                <a:latin typeface="+mj-ea"/>
              </a:rPr>
              <a:t>에스겔의</a:t>
            </a:r>
            <a:r>
              <a:rPr lang="ko-KR" altLang="en-US" sz="6600" dirty="0">
                <a:latin typeface="+mj-ea"/>
              </a:rPr>
              <a:t> 환상처럼</a:t>
            </a:r>
            <a:br>
              <a:rPr lang="ko-KR" altLang="en-US" sz="6600" dirty="0">
                <a:latin typeface="+mj-ea"/>
              </a:rPr>
            </a:br>
            <a:r>
              <a:rPr lang="ko-KR" altLang="en-US" sz="6600" dirty="0">
                <a:latin typeface="+mj-ea"/>
              </a:rPr>
              <a:t>마른 뼈가 살아나며</a:t>
            </a:r>
            <a:r>
              <a:rPr lang="en-US" altLang="ko-KR" sz="6600" dirty="0">
                <a:latin typeface="+mj-ea"/>
              </a:rPr>
              <a:t/>
            </a:r>
            <a:br>
              <a:rPr lang="en-US" altLang="ko-KR" sz="6600" dirty="0">
                <a:latin typeface="+mj-ea"/>
              </a:rPr>
            </a:br>
            <a:r>
              <a:rPr lang="ko-KR" altLang="en-US" sz="6600" spc="-150" dirty="0">
                <a:latin typeface="+mj-ea"/>
              </a:rPr>
              <a:t>또 주의 종 다윗의 때와 같이</a:t>
            </a:r>
            <a:r>
              <a:rPr lang="ko-KR" altLang="en-US" sz="6600" dirty="0">
                <a:latin typeface="+mj-ea"/>
              </a:rPr>
              <a:t/>
            </a:r>
            <a:br>
              <a:rPr lang="ko-KR" altLang="en-US" sz="6600" dirty="0">
                <a:latin typeface="+mj-ea"/>
              </a:rPr>
            </a:br>
            <a:r>
              <a:rPr lang="ko-KR" altLang="en-US" sz="6600" dirty="0">
                <a:latin typeface="+mj-ea"/>
              </a:rPr>
              <a:t>예배가 회복되네</a:t>
            </a:r>
            <a:br>
              <a:rPr lang="ko-KR" altLang="en-US" sz="6600" dirty="0">
                <a:latin typeface="+mj-ea"/>
              </a:rPr>
            </a:br>
            <a:r>
              <a:rPr lang="en-US" altLang="ko-KR" sz="4000" dirty="0">
                <a:latin typeface="+mj-ea"/>
              </a:rPr>
              <a:t>And these are the days of Ezekiel</a:t>
            </a:r>
            <a:br>
              <a:rPr lang="en-US" altLang="ko-KR" sz="4000" dirty="0">
                <a:latin typeface="+mj-ea"/>
              </a:rPr>
            </a:br>
            <a:r>
              <a:rPr lang="en-US" altLang="ko-KR" sz="4000" dirty="0">
                <a:latin typeface="+mj-ea"/>
              </a:rPr>
              <a:t>The dry bones becoming as flesh</a:t>
            </a:r>
            <a:br>
              <a:rPr lang="en-US" altLang="ko-KR" sz="4000" dirty="0">
                <a:latin typeface="+mj-ea"/>
              </a:rPr>
            </a:br>
            <a:r>
              <a:rPr lang="en-US" altLang="ko-KR" sz="4000" spc="-100" dirty="0">
                <a:latin typeface="+mj-ea"/>
              </a:rPr>
              <a:t>And these are the days of Your servant David</a:t>
            </a:r>
            <a:r>
              <a:rPr lang="en-US" altLang="ko-KR" sz="4000" dirty="0">
                <a:latin typeface="+mj-ea"/>
              </a:rPr>
              <a:t/>
            </a:r>
            <a:br>
              <a:rPr lang="en-US" altLang="ko-KR" sz="4000" dirty="0">
                <a:latin typeface="+mj-ea"/>
              </a:rPr>
            </a:br>
            <a:r>
              <a:rPr lang="en-US" altLang="ko-KR" sz="4000" dirty="0">
                <a:latin typeface="+mj-ea"/>
              </a:rPr>
              <a:t>Rebuilding a temple of praise</a:t>
            </a:r>
            <a:endParaRPr lang="ko-KR" altLang="en-US" sz="4000" dirty="0">
              <a:latin typeface="+mj-ea"/>
            </a:endParaRPr>
          </a:p>
        </p:txBody>
      </p:sp>
    </p:spTree>
    <p:extLst>
      <p:ext uri="{BB962C8B-B14F-4D97-AF65-F5344CB8AC3E}">
        <p14:creationId xmlns:p14="http://schemas.microsoft.com/office/powerpoint/2010/main" val="2362120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5876F46-2016-44A4-BF8F-3A3D3A4A4312}"/>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추수할 때가 이르러</a:t>
            </a:r>
            <a:br>
              <a:rPr lang="ko-KR" altLang="en-US" sz="6600" dirty="0">
                <a:latin typeface="+mj-ea"/>
              </a:rPr>
            </a:br>
            <a:r>
              <a:rPr lang="ko-KR" altLang="en-US" sz="6600" dirty="0">
                <a:latin typeface="+mj-ea"/>
              </a:rPr>
              <a:t>들판은 희어졌네</a:t>
            </a:r>
            <a:r>
              <a:rPr lang="en-US" altLang="ko-KR" sz="6600" dirty="0">
                <a:latin typeface="+mj-ea"/>
              </a:rPr>
              <a:t/>
            </a:r>
            <a:br>
              <a:rPr lang="en-US" altLang="ko-KR" sz="6600" dirty="0">
                <a:latin typeface="+mj-ea"/>
              </a:rPr>
            </a:br>
            <a:r>
              <a:rPr lang="ko-KR" altLang="en-US" sz="6600" dirty="0">
                <a:latin typeface="+mj-ea"/>
              </a:rPr>
              <a:t>우리는 추수할 일꾼 되어</a:t>
            </a:r>
            <a:br>
              <a:rPr lang="ko-KR" altLang="en-US" sz="6600" dirty="0">
                <a:latin typeface="+mj-ea"/>
              </a:rPr>
            </a:br>
            <a:r>
              <a:rPr lang="ko-KR" altLang="en-US" sz="6600" dirty="0">
                <a:latin typeface="+mj-ea"/>
              </a:rPr>
              <a:t>주 말씀을 선포하리</a:t>
            </a:r>
            <a:br>
              <a:rPr lang="ko-KR" altLang="en-US" sz="6600" dirty="0">
                <a:latin typeface="+mj-ea"/>
              </a:rPr>
            </a:br>
            <a:r>
              <a:rPr lang="en-US" altLang="ko-KR" sz="4000" dirty="0">
                <a:latin typeface="+mj-ea"/>
              </a:rPr>
              <a:t>And these are days of the harvest</a:t>
            </a:r>
            <a:br>
              <a:rPr lang="en-US" altLang="ko-KR" sz="4000" dirty="0">
                <a:latin typeface="+mj-ea"/>
              </a:rPr>
            </a:br>
            <a:r>
              <a:rPr lang="en-US" altLang="ko-KR" sz="4000" dirty="0">
                <a:latin typeface="+mj-ea"/>
              </a:rPr>
              <a:t>The fields are as white in the world</a:t>
            </a:r>
            <a:br>
              <a:rPr lang="en-US" altLang="ko-KR" sz="4000" dirty="0">
                <a:latin typeface="+mj-ea"/>
              </a:rPr>
            </a:br>
            <a:r>
              <a:rPr lang="en-US" altLang="ko-KR" sz="4000" dirty="0">
                <a:latin typeface="+mj-ea"/>
              </a:rPr>
              <a:t>And we are the laborers in Your vineyard</a:t>
            </a:r>
            <a:br>
              <a:rPr lang="en-US" altLang="ko-KR" sz="4000" dirty="0">
                <a:latin typeface="+mj-ea"/>
              </a:rPr>
            </a:br>
            <a:r>
              <a:rPr lang="en-US" altLang="ko-KR" sz="4000" dirty="0">
                <a:latin typeface="+mj-ea"/>
              </a:rPr>
              <a:t>Declaring the Word of the Lord</a:t>
            </a:r>
            <a:endParaRPr lang="ko-KR" altLang="en-US" sz="4000" dirty="0">
              <a:latin typeface="+mj-ea"/>
            </a:endParaRPr>
          </a:p>
        </p:txBody>
      </p:sp>
    </p:spTree>
    <p:extLst>
      <p:ext uri="{BB962C8B-B14F-4D97-AF65-F5344CB8AC3E}">
        <p14:creationId xmlns:p14="http://schemas.microsoft.com/office/powerpoint/2010/main" val="14462712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1440000"/>
            <a:ext cx="12192000" cy="1440000"/>
          </a:xfrm>
        </p:spPr>
        <p:txBody>
          <a:bodyPr>
            <a:noAutofit/>
          </a:bodyPr>
          <a:lstStyle/>
          <a:p>
            <a:pPr eaLnBrk="1" hangingPunct="1">
              <a:defRPr/>
            </a:pPr>
            <a:r>
              <a:rPr lang="ko-KR" altLang="en-US" sz="6600" dirty="0">
                <a:latin typeface="+mj-ea"/>
              </a:rPr>
              <a:t>주와 같은 분은 없네</a:t>
            </a:r>
            <a:r>
              <a:rPr lang="en-US" altLang="ko-KR" sz="6600" dirty="0">
                <a:latin typeface="+mj-ea"/>
              </a:rPr>
              <a:t/>
            </a:r>
            <a:br>
              <a:rPr lang="en-US" altLang="ko-KR" sz="6600" dirty="0">
                <a:latin typeface="+mj-ea"/>
              </a:rPr>
            </a:br>
            <a:r>
              <a:rPr lang="en-US" altLang="ko-KR" sz="4000" dirty="0">
                <a:latin typeface="+mj-ea"/>
              </a:rPr>
              <a:t>There is no God like Jehovah</a:t>
            </a:r>
            <a:endParaRPr lang="ko-KR" altLang="en-US" sz="4000" dirty="0">
              <a:latin typeface="+mj-ea"/>
            </a:endParaRPr>
          </a:p>
        </p:txBody>
      </p:sp>
    </p:spTree>
    <p:extLst>
      <p:ext uri="{BB962C8B-B14F-4D97-AF65-F5344CB8AC3E}">
        <p14:creationId xmlns:p14="http://schemas.microsoft.com/office/powerpoint/2010/main" val="3008974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2472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412000"/>
            <a:ext cx="12192000" cy="1440000"/>
          </a:xfrm>
        </p:spPr>
        <p:txBody>
          <a:bodyPr>
            <a:noAutofit/>
          </a:bodyPr>
          <a:lstStyle/>
          <a:p>
            <a:pPr eaLnBrk="1" hangingPunct="1">
              <a:defRPr/>
            </a:pPr>
            <a:r>
              <a:rPr lang="ko-KR" altLang="en-US" sz="6600" spc="-150" dirty="0">
                <a:latin typeface="+mj-ea"/>
              </a:rPr>
              <a:t>주 여호와는 광대하시도다</a:t>
            </a:r>
            <a:br>
              <a:rPr lang="ko-KR" altLang="en-US" sz="6600" spc="-150" dirty="0">
                <a:latin typeface="+mj-ea"/>
              </a:rPr>
            </a:br>
            <a:r>
              <a:rPr lang="ko-KR" altLang="en-US" sz="6600" spc="-150" dirty="0">
                <a:latin typeface="+mj-ea"/>
              </a:rPr>
              <a:t>그 거룩한 하나님 성에서</a:t>
            </a:r>
            <a:br>
              <a:rPr lang="ko-KR" altLang="en-US" sz="6600" spc="-150" dirty="0">
                <a:latin typeface="+mj-ea"/>
              </a:rPr>
            </a:br>
            <a:r>
              <a:rPr lang="ko-KR" altLang="en-US" sz="6600" dirty="0" err="1">
                <a:latin typeface="+mj-ea"/>
              </a:rPr>
              <a:t>찬양할지어다</a:t>
            </a:r>
            <a:r>
              <a:rPr lang="en-US" altLang="ko-KR" sz="6600" dirty="0">
                <a:latin typeface="+mj-ea"/>
              </a:rPr>
              <a:t/>
            </a:r>
            <a:br>
              <a:rPr lang="en-US" altLang="ko-KR" sz="6600" dirty="0">
                <a:latin typeface="+mj-ea"/>
              </a:rPr>
            </a:br>
            <a:r>
              <a:rPr lang="en-US" altLang="ko-KR" sz="4000" spc="-150" dirty="0">
                <a:latin typeface="+mj-ea"/>
              </a:rPr>
              <a:t>Great is the Lord and most Worthy of praise</a:t>
            </a:r>
            <a:br>
              <a:rPr lang="en-US" altLang="ko-KR" sz="4000" spc="-150" dirty="0">
                <a:latin typeface="+mj-ea"/>
              </a:rPr>
            </a:br>
            <a:r>
              <a:rPr lang="en-US" altLang="ko-KR" sz="4000" dirty="0">
                <a:latin typeface="+mj-ea"/>
              </a:rPr>
              <a:t>The city of our God, the holy place.</a:t>
            </a:r>
            <a:br>
              <a:rPr lang="en-US" altLang="ko-KR" sz="4000" dirty="0">
                <a:latin typeface="+mj-ea"/>
              </a:rPr>
            </a:br>
            <a:r>
              <a:rPr lang="en-US" altLang="ko-KR" sz="4000" dirty="0">
                <a:latin typeface="+mj-ea"/>
              </a:rPr>
              <a:t>The joy of the whole earth.</a:t>
            </a:r>
            <a:endParaRPr lang="ko-KR" altLang="en-US" sz="4000" dirty="0">
              <a:latin typeface="+mj-ea"/>
            </a:endParaRPr>
          </a:p>
        </p:txBody>
      </p:sp>
    </p:spTree>
    <p:extLst>
      <p:ext uri="{BB962C8B-B14F-4D97-AF65-F5344CB8AC3E}">
        <p14:creationId xmlns:p14="http://schemas.microsoft.com/office/powerpoint/2010/main" val="850681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vert="horz" anchor="ctr">
            <a:noAutofit/>
            <a:scene3d>
              <a:camera prst="orthographicFront"/>
              <a:lightRig rig="soft" dir="t"/>
            </a:scene3d>
            <a:sp3d prstMaterial="softEdge">
              <a:bevelT w="25400" h="25400"/>
            </a:sp3d>
          </a:bodyPr>
          <a:lstStyle/>
          <a:p>
            <a:r>
              <a:rPr lang="ko-KR" altLang="en-US" sz="6600" dirty="0">
                <a:latin typeface="+mj-ea"/>
              </a:rPr>
              <a:t>의지하세 </a:t>
            </a:r>
            <a:r>
              <a:rPr lang="ko-KR" altLang="en-US" sz="6600" dirty="0" err="1">
                <a:latin typeface="+mj-ea"/>
              </a:rPr>
              <a:t>의지하세</a:t>
            </a:r>
            <a:r>
              <a:rPr lang="ko-KR" altLang="en-US" sz="6600" dirty="0">
                <a:latin typeface="+mj-ea"/>
              </a:rPr>
              <a:t/>
            </a:r>
            <a:br>
              <a:rPr lang="ko-KR" altLang="en-US" sz="6600" dirty="0">
                <a:latin typeface="+mj-ea"/>
              </a:rPr>
            </a:br>
            <a:r>
              <a:rPr lang="ko-KR" altLang="en-US" sz="6600" dirty="0">
                <a:latin typeface="+mj-ea"/>
              </a:rPr>
              <a:t>주 의지하세</a:t>
            </a:r>
            <a:br>
              <a:rPr lang="ko-KR" altLang="en-US" sz="6600" dirty="0">
                <a:latin typeface="+mj-ea"/>
              </a:rPr>
            </a:br>
            <a:r>
              <a:rPr lang="ko-KR" altLang="en-US" sz="6600" dirty="0" err="1">
                <a:latin typeface="+mj-ea"/>
              </a:rPr>
              <a:t>구하시네</a:t>
            </a:r>
            <a:r>
              <a:rPr lang="ko-KR" altLang="en-US" sz="6600" dirty="0">
                <a:latin typeface="+mj-ea"/>
              </a:rPr>
              <a:t> </a:t>
            </a:r>
            <a:r>
              <a:rPr lang="ko-KR" altLang="en-US" sz="6600" dirty="0" err="1">
                <a:latin typeface="+mj-ea"/>
              </a:rPr>
              <a:t>구하시네</a:t>
            </a:r>
            <a:r>
              <a:rPr lang="ko-KR" altLang="en-US" sz="6600" dirty="0">
                <a:latin typeface="+mj-ea"/>
              </a:rPr>
              <a:t/>
            </a:r>
            <a:br>
              <a:rPr lang="ko-KR" altLang="en-US" sz="6600" dirty="0">
                <a:latin typeface="+mj-ea"/>
              </a:rPr>
            </a:br>
            <a:r>
              <a:rPr lang="ko-KR" altLang="en-US" sz="6600" dirty="0">
                <a:latin typeface="+mj-ea"/>
              </a:rPr>
              <a:t>곧 </a:t>
            </a:r>
            <a:r>
              <a:rPr lang="ko-KR" altLang="en-US" sz="6600" dirty="0" err="1">
                <a:latin typeface="+mj-ea"/>
              </a:rPr>
              <a:t>구하시네</a:t>
            </a:r>
            <a:r>
              <a:rPr lang="en-US" altLang="ko-KR" sz="6600" dirty="0">
                <a:latin typeface="+mj-ea"/>
              </a:rPr>
              <a:t/>
            </a:r>
            <a:br>
              <a:rPr lang="en-US" altLang="ko-KR" sz="6600" dirty="0">
                <a:latin typeface="+mj-ea"/>
              </a:rPr>
            </a:br>
            <a:r>
              <a:rPr lang="en-US" altLang="ko-KR" sz="4000" dirty="0">
                <a:latin typeface="+mj-ea"/>
              </a:rPr>
              <a:t>Only trust Him, only trust Him,</a:t>
            </a:r>
            <a:br>
              <a:rPr lang="en-US" altLang="ko-KR" sz="4000" dirty="0">
                <a:latin typeface="+mj-ea"/>
              </a:rPr>
            </a:br>
            <a:r>
              <a:rPr lang="en-US" altLang="ko-KR" sz="4000" dirty="0">
                <a:latin typeface="+mj-ea"/>
              </a:rPr>
              <a:t>Only trust Him now;</a:t>
            </a:r>
            <a:br>
              <a:rPr lang="en-US" altLang="ko-KR" sz="4000" dirty="0">
                <a:latin typeface="+mj-ea"/>
              </a:rPr>
            </a:br>
            <a:r>
              <a:rPr lang="en-US" altLang="ko-KR" sz="4000" dirty="0">
                <a:latin typeface="+mj-ea"/>
              </a:rPr>
              <a:t>He will save you, He will save you,</a:t>
            </a:r>
            <a:br>
              <a:rPr lang="en-US" altLang="ko-KR" sz="4000" dirty="0">
                <a:latin typeface="+mj-ea"/>
              </a:rPr>
            </a:br>
            <a:r>
              <a:rPr lang="en-US" altLang="ko-KR" sz="4000" dirty="0">
                <a:latin typeface="+mj-ea"/>
              </a:rPr>
              <a:t>He will save you now.</a:t>
            </a:r>
            <a:endParaRPr lang="ko-KR" altLang="en-US" sz="4000" dirty="0">
              <a:latin typeface="+mj-ea"/>
            </a:endParaRPr>
          </a:p>
        </p:txBody>
      </p:sp>
    </p:spTree>
    <p:extLst>
      <p:ext uri="{BB962C8B-B14F-4D97-AF65-F5344CB8AC3E}">
        <p14:creationId xmlns:p14="http://schemas.microsoft.com/office/powerpoint/2010/main" val="3014746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412000"/>
            <a:ext cx="12192000" cy="1440000"/>
          </a:xfrm>
        </p:spPr>
        <p:txBody>
          <a:bodyPr>
            <a:noAutofit/>
          </a:bodyPr>
          <a:lstStyle/>
          <a:p>
            <a:pPr eaLnBrk="1" hangingPunct="1">
              <a:defRPr/>
            </a:pPr>
            <a:r>
              <a:rPr lang="ko-KR" altLang="en-US" sz="6600" spc="-300" dirty="0">
                <a:latin typeface="+mj-ea"/>
              </a:rPr>
              <a:t>주 승리 우리에게 </a:t>
            </a:r>
            <a:r>
              <a:rPr lang="ko-KR" altLang="en-US" sz="6600" spc="-300" dirty="0" err="1">
                <a:latin typeface="+mj-ea"/>
              </a:rPr>
              <a:t>주셨도다</a:t>
            </a:r>
            <a:r>
              <a:rPr lang="ko-KR" altLang="en-US" sz="6600" spc="-300" dirty="0">
                <a:latin typeface="+mj-ea"/>
              </a:rPr>
              <a:t/>
            </a:r>
            <a:br>
              <a:rPr lang="ko-KR" altLang="en-US" sz="6600" spc="-300" dirty="0">
                <a:latin typeface="+mj-ea"/>
              </a:rPr>
            </a:br>
            <a:r>
              <a:rPr lang="ko-KR" altLang="en-US" sz="6600" dirty="0">
                <a:latin typeface="+mj-ea"/>
              </a:rPr>
              <a:t>모든 원수 물리치셨네</a:t>
            </a:r>
            <a:br>
              <a:rPr lang="ko-KR" altLang="en-US" sz="6600" dirty="0">
                <a:latin typeface="+mj-ea"/>
              </a:rPr>
            </a:br>
            <a:r>
              <a:rPr lang="ko-KR" altLang="en-US" sz="6600" dirty="0">
                <a:latin typeface="+mj-ea"/>
              </a:rPr>
              <a:t>엎드려 </a:t>
            </a:r>
            <a:r>
              <a:rPr lang="ko-KR" altLang="en-US" sz="6600" dirty="0" err="1">
                <a:latin typeface="+mj-ea"/>
              </a:rPr>
              <a:t>절하세</a:t>
            </a:r>
            <a:r>
              <a:rPr lang="en-US" altLang="ko-KR" sz="6600" dirty="0">
                <a:latin typeface="+mj-ea"/>
              </a:rPr>
              <a:t/>
            </a:r>
            <a:br>
              <a:rPr lang="en-US" altLang="ko-KR" sz="6600" dirty="0">
                <a:latin typeface="+mj-ea"/>
              </a:rPr>
            </a:br>
            <a:r>
              <a:rPr lang="en-US" altLang="ko-KR" sz="4000" spc="-150" dirty="0">
                <a:latin typeface="+mj-ea"/>
              </a:rPr>
              <a:t>Great is the Lord in whom we have the victory</a:t>
            </a:r>
            <a:r>
              <a:rPr lang="en-US" altLang="ko-KR" sz="4000" dirty="0">
                <a:latin typeface="+mj-ea"/>
              </a:rPr>
              <a:t/>
            </a:r>
            <a:br>
              <a:rPr lang="en-US" altLang="ko-KR" sz="4000" dirty="0">
                <a:latin typeface="+mj-ea"/>
              </a:rPr>
            </a:br>
            <a:r>
              <a:rPr lang="en-US" altLang="ko-KR" sz="4000" dirty="0">
                <a:latin typeface="+mj-ea"/>
              </a:rPr>
              <a:t>He aids us against the enemy</a:t>
            </a:r>
            <a:br>
              <a:rPr lang="en-US" altLang="ko-KR" sz="4000" dirty="0">
                <a:latin typeface="+mj-ea"/>
              </a:rPr>
            </a:br>
            <a:r>
              <a:rPr lang="en-US" altLang="ko-KR" sz="4000" dirty="0">
                <a:latin typeface="+mj-ea"/>
              </a:rPr>
              <a:t>We bow down on our knees</a:t>
            </a:r>
            <a:endParaRPr lang="ko-KR" altLang="en-US" sz="4000" dirty="0">
              <a:latin typeface="+mj-ea"/>
            </a:endParaRPr>
          </a:p>
        </p:txBody>
      </p:sp>
    </p:spTree>
    <p:extLst>
      <p:ext uri="{BB962C8B-B14F-4D97-AF65-F5344CB8AC3E}">
        <p14:creationId xmlns:p14="http://schemas.microsoft.com/office/powerpoint/2010/main" val="199143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412000"/>
            <a:ext cx="12192000" cy="1440000"/>
          </a:xfrm>
        </p:spPr>
        <p:txBody>
          <a:bodyPr>
            <a:noAutofit/>
          </a:bodyPr>
          <a:lstStyle/>
          <a:p>
            <a:pPr eaLnBrk="1" hangingPunct="1">
              <a:defRPr/>
            </a:pPr>
            <a:r>
              <a:rPr lang="ko-KR" altLang="en-US" sz="6600" spc="-150" dirty="0">
                <a:latin typeface="+mj-ea"/>
              </a:rPr>
              <a:t>다 주의 크신 이름 높이며</a:t>
            </a:r>
            <a:br>
              <a:rPr lang="ko-KR" altLang="en-US" sz="6600" spc="-150" dirty="0">
                <a:latin typeface="+mj-ea"/>
              </a:rPr>
            </a:br>
            <a:r>
              <a:rPr lang="ko-KR" altLang="en-US" sz="6600" dirty="0">
                <a:latin typeface="+mj-ea"/>
              </a:rPr>
              <a:t>우리에게 행하신</a:t>
            </a:r>
            <a:br>
              <a:rPr lang="ko-KR" altLang="en-US" sz="6600" dirty="0">
                <a:latin typeface="+mj-ea"/>
              </a:rPr>
            </a:br>
            <a:r>
              <a:rPr lang="ko-KR" altLang="en-US" sz="6600" dirty="0">
                <a:latin typeface="+mj-ea"/>
              </a:rPr>
              <a:t>위대한 일 </a:t>
            </a:r>
            <a:r>
              <a:rPr lang="ko-KR" altLang="en-US" sz="6600" dirty="0" err="1">
                <a:latin typeface="+mj-ea"/>
              </a:rPr>
              <a:t>감사하세</a:t>
            </a:r>
            <a:r>
              <a:rPr lang="en-US" altLang="ko-KR" sz="6600" dirty="0">
                <a:latin typeface="+mj-ea"/>
              </a:rPr>
              <a:t/>
            </a:r>
            <a:br>
              <a:rPr lang="en-US" altLang="ko-KR" sz="6600" dirty="0">
                <a:latin typeface="+mj-ea"/>
              </a:rPr>
            </a:br>
            <a:r>
              <a:rPr lang="en-US" altLang="ko-KR" sz="4000" spc="-150" dirty="0">
                <a:latin typeface="+mj-ea"/>
              </a:rPr>
              <a:t>And Lord, we want to lift Your name on high</a:t>
            </a:r>
            <a:r>
              <a:rPr lang="en-US" altLang="ko-KR" sz="4000" dirty="0">
                <a:latin typeface="+mj-ea"/>
              </a:rPr>
              <a:t/>
            </a:r>
            <a:br>
              <a:rPr lang="en-US" altLang="ko-KR" sz="4000" dirty="0">
                <a:latin typeface="+mj-ea"/>
              </a:rPr>
            </a:br>
            <a:r>
              <a:rPr lang="en-US" altLang="ko-KR" sz="4000" dirty="0">
                <a:latin typeface="+mj-ea"/>
              </a:rPr>
              <a:t>And Lord, we want to thank You</a:t>
            </a:r>
            <a:br>
              <a:rPr lang="en-US" altLang="ko-KR" sz="4000" dirty="0">
                <a:latin typeface="+mj-ea"/>
              </a:rPr>
            </a:br>
            <a:r>
              <a:rPr lang="en-US" altLang="ko-KR" sz="4000" dirty="0">
                <a:latin typeface="+mj-ea"/>
              </a:rPr>
              <a:t>For the works You've done in our lives</a:t>
            </a:r>
            <a:endParaRPr lang="ko-KR" altLang="en-US" sz="4000" dirty="0">
              <a:latin typeface="+mj-ea"/>
            </a:endParaRPr>
          </a:p>
        </p:txBody>
      </p:sp>
    </p:spTree>
    <p:extLst>
      <p:ext uri="{BB962C8B-B14F-4D97-AF65-F5344CB8AC3E}">
        <p14:creationId xmlns:p14="http://schemas.microsoft.com/office/powerpoint/2010/main" val="26068012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412000"/>
            <a:ext cx="12192000" cy="1440000"/>
          </a:xfrm>
        </p:spPr>
        <p:txBody>
          <a:bodyPr>
            <a:noAutofit/>
          </a:bodyPr>
          <a:lstStyle/>
          <a:p>
            <a:pPr eaLnBrk="1" hangingPunct="1">
              <a:defRPr/>
            </a:pPr>
            <a:r>
              <a:rPr lang="ko-KR" altLang="en-US" sz="6600" spc="-150" dirty="0">
                <a:latin typeface="+mj-ea"/>
              </a:rPr>
              <a:t>오 주의 신실하신 그 사랑</a:t>
            </a:r>
            <a:br>
              <a:rPr lang="ko-KR" altLang="en-US" sz="6600" spc="-150" dirty="0">
                <a:latin typeface="+mj-ea"/>
              </a:rPr>
            </a:br>
            <a:r>
              <a:rPr lang="ko-KR" altLang="en-US" sz="6600" spc="-150" dirty="0">
                <a:latin typeface="+mj-ea"/>
              </a:rPr>
              <a:t>온 땅과 하늘 위에 계셔</a:t>
            </a:r>
            <a:br>
              <a:rPr lang="ko-KR" altLang="en-US" sz="6600" spc="-150" dirty="0">
                <a:latin typeface="+mj-ea"/>
              </a:rPr>
            </a:br>
            <a:r>
              <a:rPr lang="ko-KR" altLang="en-US" sz="6600" dirty="0">
                <a:latin typeface="+mj-ea"/>
              </a:rPr>
              <a:t>홀로 영원하신 이름</a:t>
            </a:r>
            <a:r>
              <a:rPr lang="en-US" altLang="ko-KR" sz="6600" dirty="0">
                <a:latin typeface="+mj-ea"/>
              </a:rPr>
              <a:t/>
            </a:r>
            <a:br>
              <a:rPr lang="en-US" altLang="ko-KR" sz="6600" dirty="0">
                <a:latin typeface="+mj-ea"/>
              </a:rPr>
            </a:br>
            <a:r>
              <a:rPr lang="en-US" altLang="ko-KR" sz="4000" spc="-50" dirty="0">
                <a:latin typeface="+mj-ea"/>
              </a:rPr>
              <a:t>And Lord, we trust in Your unfailing love</a:t>
            </a:r>
            <a:r>
              <a:rPr lang="en-US" altLang="ko-KR" sz="4000" dirty="0">
                <a:latin typeface="+mj-ea"/>
              </a:rPr>
              <a:t/>
            </a:r>
            <a:br>
              <a:rPr lang="en-US" altLang="ko-KR" sz="4000" dirty="0">
                <a:latin typeface="+mj-ea"/>
              </a:rPr>
            </a:br>
            <a:r>
              <a:rPr lang="en-US" altLang="ko-KR" sz="4000" dirty="0">
                <a:latin typeface="+mj-ea"/>
              </a:rPr>
              <a:t>For You alone are God eternal</a:t>
            </a:r>
            <a:br>
              <a:rPr lang="en-US" altLang="ko-KR" sz="4000" dirty="0">
                <a:latin typeface="+mj-ea"/>
              </a:rPr>
            </a:br>
            <a:r>
              <a:rPr lang="en-US" altLang="ko-KR" sz="4000" dirty="0">
                <a:latin typeface="+mj-ea"/>
              </a:rPr>
              <a:t>Throughout earth and heaven above</a:t>
            </a:r>
            <a:endParaRPr lang="ko-KR" altLang="en-US" sz="4000" dirty="0">
              <a:latin typeface="+mj-ea"/>
            </a:endParaRPr>
          </a:p>
        </p:txBody>
      </p:sp>
    </p:spTree>
    <p:extLst>
      <p:ext uri="{BB962C8B-B14F-4D97-AF65-F5344CB8AC3E}">
        <p14:creationId xmlns:p14="http://schemas.microsoft.com/office/powerpoint/2010/main" val="35180295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5429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그 크신 하나님의 사랑</a:t>
            </a:r>
            <a:br>
              <a:rPr lang="ko-KR" altLang="en-US" sz="6600" dirty="0">
                <a:latin typeface="+mj-ea"/>
              </a:rPr>
            </a:br>
            <a:r>
              <a:rPr lang="ko-KR" altLang="en-US" sz="6600" dirty="0">
                <a:latin typeface="+mj-ea"/>
              </a:rPr>
              <a:t>말로 다 </a:t>
            </a:r>
            <a:r>
              <a:rPr lang="ko-KR" altLang="en-US" sz="6600" dirty="0" smtClean="0">
                <a:latin typeface="+mj-ea"/>
              </a:rPr>
              <a:t>형언 못하네</a:t>
            </a:r>
            <a:r>
              <a:rPr lang="ko-KR" altLang="en-US" sz="6600" dirty="0">
                <a:latin typeface="+mj-ea"/>
              </a:rPr>
              <a:t/>
            </a:r>
            <a:br>
              <a:rPr lang="ko-KR" altLang="en-US" sz="6600" dirty="0">
                <a:latin typeface="+mj-ea"/>
              </a:rPr>
            </a:br>
            <a:r>
              <a:rPr lang="ko-KR" altLang="en-US" sz="6600" dirty="0">
                <a:latin typeface="+mj-ea"/>
              </a:rPr>
              <a:t>저 높고 높은 별을 넘어</a:t>
            </a:r>
            <a:br>
              <a:rPr lang="ko-KR" altLang="en-US" sz="6600" dirty="0">
                <a:latin typeface="+mj-ea"/>
              </a:rPr>
            </a:br>
            <a:r>
              <a:rPr lang="ko-KR" altLang="en-US" sz="6600" dirty="0">
                <a:latin typeface="+mj-ea"/>
              </a:rPr>
              <a:t>이 낮고 낮은 땅 위에</a:t>
            </a:r>
            <a:r>
              <a:rPr lang="en-US" altLang="ko-KR" sz="6600" dirty="0">
                <a:latin typeface="+mj-ea"/>
              </a:rPr>
              <a:t/>
            </a:r>
            <a:br>
              <a:rPr lang="en-US" altLang="ko-KR" sz="6600" dirty="0">
                <a:latin typeface="+mj-ea"/>
              </a:rPr>
            </a:br>
            <a:r>
              <a:rPr lang="en-US" altLang="ko-KR" sz="4000" dirty="0">
                <a:latin typeface="+mj-ea"/>
              </a:rPr>
              <a:t>The love of God is greater far</a:t>
            </a:r>
            <a:br>
              <a:rPr lang="en-US" altLang="ko-KR" sz="4000" dirty="0">
                <a:latin typeface="+mj-ea"/>
              </a:rPr>
            </a:br>
            <a:r>
              <a:rPr lang="en-US" altLang="ko-KR" sz="4000" dirty="0">
                <a:latin typeface="+mj-ea"/>
              </a:rPr>
              <a:t>Than tongue or pen can ever tell,</a:t>
            </a:r>
            <a:br>
              <a:rPr lang="en-US" altLang="ko-KR" sz="4000" dirty="0">
                <a:latin typeface="+mj-ea"/>
              </a:rPr>
            </a:br>
            <a:r>
              <a:rPr lang="en-US" altLang="ko-KR" sz="4000" dirty="0">
                <a:latin typeface="+mj-ea"/>
              </a:rPr>
              <a:t>It goes beyond the highest star,</a:t>
            </a:r>
            <a:br>
              <a:rPr lang="en-US" altLang="ko-KR" sz="4000" dirty="0">
                <a:latin typeface="+mj-ea"/>
              </a:rPr>
            </a:br>
            <a:r>
              <a:rPr lang="en-US" altLang="ko-KR" sz="4000" dirty="0">
                <a:latin typeface="+mj-ea"/>
              </a:rPr>
              <a:t>And reaches to the lowest hell</a:t>
            </a:r>
            <a:endParaRPr lang="ko-KR" altLang="en-US" sz="4000" dirty="0">
              <a:latin typeface="+mj-ea"/>
            </a:endParaRPr>
          </a:p>
        </p:txBody>
      </p:sp>
    </p:spTree>
    <p:extLst>
      <p:ext uri="{BB962C8B-B14F-4D97-AF65-F5344CB8AC3E}">
        <p14:creationId xmlns:p14="http://schemas.microsoft.com/office/powerpoint/2010/main" val="5474954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죄 범한 영혼 구하려</a:t>
            </a:r>
            <a:br>
              <a:rPr lang="ko-KR" altLang="en-US" sz="6600" dirty="0">
                <a:latin typeface="+mj-ea"/>
              </a:rPr>
            </a:br>
            <a:r>
              <a:rPr lang="ko-KR" altLang="en-US" sz="6600" dirty="0">
                <a:latin typeface="+mj-ea"/>
              </a:rPr>
              <a:t>그 아들 </a:t>
            </a:r>
            <a:r>
              <a:rPr lang="ko-KR" altLang="en-US" sz="6600" dirty="0" err="1">
                <a:latin typeface="+mj-ea"/>
              </a:rPr>
              <a:t>보내사</a:t>
            </a:r>
            <a:r>
              <a:rPr lang="ko-KR" altLang="en-US" sz="6600" dirty="0">
                <a:latin typeface="+mj-ea"/>
              </a:rPr>
              <a:t/>
            </a:r>
            <a:br>
              <a:rPr lang="ko-KR" altLang="en-US" sz="6600" dirty="0">
                <a:latin typeface="+mj-ea"/>
              </a:rPr>
            </a:br>
            <a:r>
              <a:rPr lang="ko-KR" altLang="en-US" sz="6600" dirty="0">
                <a:latin typeface="+mj-ea"/>
              </a:rPr>
              <a:t>화목제물 삼으시고</a:t>
            </a:r>
            <a:br>
              <a:rPr lang="ko-KR" altLang="en-US" sz="6600" dirty="0">
                <a:latin typeface="+mj-ea"/>
              </a:rPr>
            </a:br>
            <a:r>
              <a:rPr lang="ko-KR" altLang="en-US" sz="6600" dirty="0">
                <a:latin typeface="+mj-ea"/>
              </a:rPr>
              <a:t>죄 용서하셨네</a:t>
            </a:r>
            <a:r>
              <a:rPr lang="en-US" altLang="ko-KR" sz="6600" dirty="0">
                <a:latin typeface="+mj-ea"/>
              </a:rPr>
              <a:t/>
            </a:r>
            <a:br>
              <a:rPr lang="en-US" altLang="ko-KR" sz="6600" dirty="0">
                <a:latin typeface="+mj-ea"/>
              </a:rPr>
            </a:br>
            <a:r>
              <a:rPr lang="en-US" altLang="ko-KR" sz="4000" dirty="0">
                <a:latin typeface="+mj-ea"/>
              </a:rPr>
              <a:t>The guilty pair, </a:t>
            </a:r>
            <a:r>
              <a:rPr lang="en-US" altLang="ko-KR" sz="4000" dirty="0" err="1">
                <a:latin typeface="+mj-ea"/>
              </a:rPr>
              <a:t>boewd</a:t>
            </a:r>
            <a:r>
              <a:rPr lang="en-US" altLang="ko-KR" sz="4000" dirty="0">
                <a:latin typeface="+mj-ea"/>
              </a:rPr>
              <a:t> down with care,</a:t>
            </a:r>
            <a:br>
              <a:rPr lang="en-US" altLang="ko-KR" sz="4000" dirty="0">
                <a:latin typeface="+mj-ea"/>
              </a:rPr>
            </a:br>
            <a:r>
              <a:rPr lang="en-US" altLang="ko-KR" sz="4000" dirty="0">
                <a:latin typeface="+mj-ea"/>
              </a:rPr>
              <a:t>God gave His Son to win</a:t>
            </a:r>
            <a:br>
              <a:rPr lang="en-US" altLang="ko-KR" sz="4000" dirty="0">
                <a:latin typeface="+mj-ea"/>
              </a:rPr>
            </a:br>
            <a:r>
              <a:rPr lang="en-US" altLang="ko-KR" sz="4000" dirty="0">
                <a:latin typeface="+mj-ea"/>
              </a:rPr>
              <a:t>His erring child He reconciled,</a:t>
            </a:r>
            <a:br>
              <a:rPr lang="en-US" altLang="ko-KR" sz="4000" dirty="0">
                <a:latin typeface="+mj-ea"/>
              </a:rPr>
            </a:br>
            <a:r>
              <a:rPr lang="en-US" altLang="ko-KR" sz="4000" dirty="0">
                <a:latin typeface="+mj-ea"/>
              </a:rPr>
              <a:t>And pardoned from His sin.</a:t>
            </a:r>
            <a:endParaRPr lang="ko-KR" altLang="en-US" sz="4000" dirty="0">
              <a:latin typeface="+mj-ea"/>
            </a:endParaRPr>
          </a:p>
        </p:txBody>
      </p:sp>
    </p:spTree>
    <p:extLst>
      <p:ext uri="{BB962C8B-B14F-4D97-AF65-F5344CB8AC3E}">
        <p14:creationId xmlns:p14="http://schemas.microsoft.com/office/powerpoint/2010/main" val="5434288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하나님 크신 사랑은</a:t>
            </a:r>
            <a:br>
              <a:rPr lang="ko-KR" altLang="en-US" sz="6600" dirty="0">
                <a:latin typeface="+mj-ea"/>
              </a:rPr>
            </a:br>
            <a:r>
              <a:rPr lang="ko-KR" altLang="en-US" sz="6600" dirty="0">
                <a:latin typeface="+mj-ea"/>
              </a:rPr>
              <a:t>측량 다 못하네</a:t>
            </a:r>
            <a:br>
              <a:rPr lang="ko-KR" altLang="en-US" sz="6600" dirty="0">
                <a:latin typeface="+mj-ea"/>
              </a:rPr>
            </a:br>
            <a:r>
              <a:rPr lang="ko-KR" altLang="en-US" sz="6600" dirty="0">
                <a:latin typeface="+mj-ea"/>
              </a:rPr>
              <a:t>영원히 변치 않는 사랑</a:t>
            </a:r>
            <a:br>
              <a:rPr lang="ko-KR" altLang="en-US" sz="6600" dirty="0">
                <a:latin typeface="+mj-ea"/>
              </a:rPr>
            </a:br>
            <a:r>
              <a:rPr lang="ko-KR" altLang="en-US" sz="6600" dirty="0">
                <a:latin typeface="+mj-ea"/>
              </a:rPr>
              <a:t>성도여 </a:t>
            </a:r>
            <a:r>
              <a:rPr lang="ko-KR" altLang="en-US" sz="6600" dirty="0" err="1">
                <a:latin typeface="+mj-ea"/>
              </a:rPr>
              <a:t>찬양하세</a:t>
            </a:r>
            <a:r>
              <a:rPr lang="en-US" altLang="ko-KR" sz="6600" dirty="0">
                <a:latin typeface="+mj-ea"/>
              </a:rPr>
              <a:t/>
            </a:r>
            <a:br>
              <a:rPr lang="en-US" altLang="ko-KR" sz="6600" dirty="0">
                <a:latin typeface="+mj-ea"/>
              </a:rPr>
            </a:br>
            <a:r>
              <a:rPr lang="en-US" altLang="ko-KR" sz="4000" dirty="0">
                <a:latin typeface="+mj-ea"/>
              </a:rPr>
              <a:t>Oh love of God, how rich and pure!</a:t>
            </a:r>
            <a:br>
              <a:rPr lang="en-US" altLang="ko-KR" sz="4000" dirty="0">
                <a:latin typeface="+mj-ea"/>
              </a:rPr>
            </a:br>
            <a:r>
              <a:rPr lang="en-US" altLang="ko-KR" sz="4000" dirty="0">
                <a:latin typeface="+mj-ea"/>
              </a:rPr>
              <a:t>How measureless and strong!</a:t>
            </a:r>
            <a:br>
              <a:rPr lang="en-US" altLang="ko-KR" sz="4000" dirty="0">
                <a:latin typeface="+mj-ea"/>
              </a:rPr>
            </a:br>
            <a:r>
              <a:rPr lang="en-US" altLang="ko-KR" sz="4000" dirty="0">
                <a:latin typeface="+mj-ea"/>
              </a:rPr>
              <a:t>It shall forever more endure,</a:t>
            </a:r>
            <a:br>
              <a:rPr lang="en-US" altLang="ko-KR" sz="4000" dirty="0">
                <a:latin typeface="+mj-ea"/>
              </a:rPr>
            </a:br>
            <a:r>
              <a:rPr lang="en-US" altLang="ko-KR" sz="4000" dirty="0">
                <a:latin typeface="+mj-ea"/>
              </a:rPr>
              <a:t>The saints' and angels' song.</a:t>
            </a:r>
            <a:endParaRPr lang="ko-KR" altLang="en-US" sz="4000" dirty="0">
              <a:latin typeface="+mj-ea"/>
            </a:endParaRPr>
          </a:p>
        </p:txBody>
      </p:sp>
    </p:spTree>
    <p:extLst>
      <p:ext uri="{BB962C8B-B14F-4D97-AF65-F5344CB8AC3E}">
        <p14:creationId xmlns:p14="http://schemas.microsoft.com/office/powerpoint/2010/main" val="36585491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괴로운 시절 지나가고</a:t>
            </a:r>
            <a:br>
              <a:rPr lang="ko-KR" altLang="en-US" sz="6600" dirty="0">
                <a:latin typeface="+mj-ea"/>
              </a:rPr>
            </a:br>
            <a:r>
              <a:rPr lang="ko-KR" altLang="en-US" sz="6600" dirty="0">
                <a:latin typeface="+mj-ea"/>
              </a:rPr>
              <a:t>땅 위의 영화 쇠할 때</a:t>
            </a:r>
            <a:br>
              <a:rPr lang="ko-KR" altLang="en-US" sz="6600" dirty="0">
                <a:latin typeface="+mj-ea"/>
              </a:rPr>
            </a:br>
            <a:r>
              <a:rPr lang="ko-KR" altLang="en-US" sz="6600" dirty="0">
                <a:latin typeface="+mj-ea"/>
              </a:rPr>
              <a:t>주 믿지 않던 영혼들은</a:t>
            </a:r>
            <a:br>
              <a:rPr lang="ko-KR" altLang="en-US" sz="6600" dirty="0">
                <a:latin typeface="+mj-ea"/>
              </a:rPr>
            </a:br>
            <a:r>
              <a:rPr lang="ko-KR" altLang="en-US" sz="6600" dirty="0">
                <a:latin typeface="+mj-ea"/>
              </a:rPr>
              <a:t>큰 소리 외쳐 울어도</a:t>
            </a:r>
            <a:r>
              <a:rPr lang="en-US" altLang="ko-KR" sz="6600" dirty="0">
                <a:latin typeface="+mj-ea"/>
              </a:rPr>
              <a:t/>
            </a:r>
            <a:br>
              <a:rPr lang="en-US" altLang="ko-KR" sz="6600" dirty="0">
                <a:latin typeface="+mj-ea"/>
              </a:rPr>
            </a:br>
            <a:r>
              <a:rPr lang="en-US" altLang="ko-KR" sz="4000" dirty="0">
                <a:latin typeface="+mj-ea"/>
              </a:rPr>
              <a:t>When hoary time shall away,</a:t>
            </a:r>
            <a:br>
              <a:rPr lang="en-US" altLang="ko-KR" sz="4000" dirty="0">
                <a:latin typeface="+mj-ea"/>
              </a:rPr>
            </a:br>
            <a:r>
              <a:rPr lang="en-US" altLang="ko-KR" sz="4000" dirty="0">
                <a:latin typeface="+mj-ea"/>
              </a:rPr>
              <a:t>And earthly thrones and kingdoms fall</a:t>
            </a:r>
            <a:br>
              <a:rPr lang="en-US" altLang="ko-KR" sz="4000" dirty="0">
                <a:latin typeface="+mj-ea"/>
              </a:rPr>
            </a:br>
            <a:r>
              <a:rPr lang="en-US" altLang="ko-KR" sz="4000" dirty="0">
                <a:latin typeface="+mj-ea"/>
              </a:rPr>
              <a:t>When men who here refuse to pray,</a:t>
            </a:r>
            <a:br>
              <a:rPr lang="en-US" altLang="ko-KR" sz="4000" dirty="0">
                <a:latin typeface="+mj-ea"/>
              </a:rPr>
            </a:br>
            <a:r>
              <a:rPr lang="en-US" altLang="ko-KR" sz="4000" dirty="0">
                <a:latin typeface="+mj-ea"/>
              </a:rPr>
              <a:t>On rocks and hills and mountains call</a:t>
            </a:r>
            <a:endParaRPr lang="ko-KR" altLang="en-US" sz="4000" dirty="0">
              <a:latin typeface="+mj-ea"/>
            </a:endParaRPr>
          </a:p>
        </p:txBody>
      </p:sp>
    </p:spTree>
    <p:extLst>
      <p:ext uri="{BB962C8B-B14F-4D97-AF65-F5344CB8AC3E}">
        <p14:creationId xmlns:p14="http://schemas.microsoft.com/office/powerpoint/2010/main" val="10731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주 믿는 성도들에게</a:t>
            </a:r>
            <a:br>
              <a:rPr lang="ko-KR" altLang="en-US" sz="6600" dirty="0">
                <a:latin typeface="+mj-ea"/>
              </a:rPr>
            </a:br>
            <a:r>
              <a:rPr lang="ko-KR" altLang="en-US" sz="6600" dirty="0">
                <a:latin typeface="+mj-ea"/>
              </a:rPr>
              <a:t>큰 사랑 </a:t>
            </a:r>
            <a:r>
              <a:rPr lang="ko-KR" altLang="en-US" sz="6600" dirty="0" err="1">
                <a:latin typeface="+mj-ea"/>
              </a:rPr>
              <a:t>베푸사</a:t>
            </a:r>
            <a:r>
              <a:rPr lang="ko-KR" altLang="en-US" sz="6600" dirty="0">
                <a:latin typeface="+mj-ea"/>
              </a:rPr>
              <a:t/>
            </a:r>
            <a:br>
              <a:rPr lang="ko-KR" altLang="en-US" sz="6600" dirty="0">
                <a:latin typeface="+mj-ea"/>
              </a:rPr>
            </a:br>
            <a:r>
              <a:rPr lang="ko-KR" altLang="en-US" sz="6600" dirty="0">
                <a:latin typeface="+mj-ea"/>
              </a:rPr>
              <a:t>우리의 죄 사했으니</a:t>
            </a:r>
            <a:br>
              <a:rPr lang="ko-KR" altLang="en-US" sz="6600" dirty="0">
                <a:latin typeface="+mj-ea"/>
              </a:rPr>
            </a:br>
            <a:r>
              <a:rPr lang="ko-KR" altLang="en-US" sz="6600" dirty="0">
                <a:latin typeface="+mj-ea"/>
              </a:rPr>
              <a:t>그 은혜 잊을까</a:t>
            </a:r>
            <a:r>
              <a:rPr lang="en-US" altLang="ko-KR" sz="6600" dirty="0">
                <a:latin typeface="+mj-ea"/>
              </a:rPr>
              <a:t/>
            </a:r>
            <a:br>
              <a:rPr lang="en-US" altLang="ko-KR" sz="6600" dirty="0">
                <a:latin typeface="+mj-ea"/>
              </a:rPr>
            </a:br>
            <a:r>
              <a:rPr lang="en-US" altLang="ko-KR" sz="4000" dirty="0">
                <a:latin typeface="+mj-ea"/>
              </a:rPr>
              <a:t>God's love, so sure, shall still endure,</a:t>
            </a:r>
            <a:br>
              <a:rPr lang="en-US" altLang="ko-KR" sz="4000" dirty="0">
                <a:latin typeface="+mj-ea"/>
              </a:rPr>
            </a:br>
            <a:r>
              <a:rPr lang="en-US" altLang="ko-KR" sz="4000" dirty="0">
                <a:latin typeface="+mj-ea"/>
              </a:rPr>
              <a:t>All measureless and strong</a:t>
            </a:r>
            <a:br>
              <a:rPr lang="en-US" altLang="ko-KR" sz="4000" dirty="0">
                <a:latin typeface="+mj-ea"/>
              </a:rPr>
            </a:br>
            <a:r>
              <a:rPr lang="en-US" altLang="ko-KR" sz="4000" dirty="0" err="1">
                <a:latin typeface="+mj-ea"/>
              </a:rPr>
              <a:t>Redeaming</a:t>
            </a:r>
            <a:r>
              <a:rPr lang="en-US" altLang="ko-KR" sz="4000" dirty="0">
                <a:latin typeface="+mj-ea"/>
              </a:rPr>
              <a:t> grace to Adam's race</a:t>
            </a:r>
            <a:br>
              <a:rPr lang="en-US" altLang="ko-KR" sz="4000" dirty="0">
                <a:latin typeface="+mj-ea"/>
              </a:rPr>
            </a:br>
            <a:r>
              <a:rPr lang="en-US" altLang="ko-KR" sz="4000" dirty="0">
                <a:latin typeface="+mj-ea"/>
              </a:rPr>
              <a:t>The saints' and angels' song.</a:t>
            </a:r>
            <a:endParaRPr lang="ko-KR" altLang="en-US" sz="4000" dirty="0">
              <a:latin typeface="+mj-ea"/>
            </a:endParaRPr>
          </a:p>
        </p:txBody>
      </p:sp>
    </p:spTree>
    <p:extLst>
      <p:ext uri="{BB962C8B-B14F-4D97-AF65-F5344CB8AC3E}">
        <p14:creationId xmlns:p14="http://schemas.microsoft.com/office/powerpoint/2010/main" val="25822771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하늘을 두루마리 삼고</a:t>
            </a:r>
            <a:br>
              <a:rPr lang="ko-KR" altLang="en-US" sz="6600" dirty="0">
                <a:latin typeface="+mj-ea"/>
              </a:rPr>
            </a:br>
            <a:r>
              <a:rPr lang="ko-KR" altLang="en-US" sz="6600" dirty="0">
                <a:latin typeface="+mj-ea"/>
              </a:rPr>
              <a:t>바다를 먹물 삼아도</a:t>
            </a:r>
            <a:br>
              <a:rPr lang="ko-KR" altLang="en-US" sz="6600" dirty="0">
                <a:latin typeface="+mj-ea"/>
              </a:rPr>
            </a:br>
            <a:r>
              <a:rPr lang="ko-KR" altLang="en-US" sz="6600" dirty="0">
                <a:latin typeface="+mj-ea"/>
              </a:rPr>
              <a:t>한없는 하나님의 사랑</a:t>
            </a:r>
            <a:br>
              <a:rPr lang="ko-KR" altLang="en-US" sz="6600" dirty="0">
                <a:latin typeface="+mj-ea"/>
              </a:rPr>
            </a:br>
            <a:r>
              <a:rPr lang="ko-KR" altLang="en-US" sz="6600" dirty="0">
                <a:latin typeface="+mj-ea"/>
              </a:rPr>
              <a:t>다 기록할 수 없겠네</a:t>
            </a:r>
            <a:r>
              <a:rPr lang="en-US" altLang="ko-KR" sz="6600" dirty="0">
                <a:latin typeface="+mj-ea"/>
              </a:rPr>
              <a:t/>
            </a:r>
            <a:br>
              <a:rPr lang="en-US" altLang="ko-KR" sz="6600" dirty="0">
                <a:latin typeface="+mj-ea"/>
              </a:rPr>
            </a:br>
            <a:r>
              <a:rPr lang="en-US" altLang="ko-KR" sz="4000" dirty="0">
                <a:latin typeface="+mj-ea"/>
              </a:rPr>
              <a:t>Could we with ink the ocean fill,</a:t>
            </a:r>
            <a:br>
              <a:rPr lang="en-US" altLang="ko-KR" sz="4000" dirty="0">
                <a:latin typeface="+mj-ea"/>
              </a:rPr>
            </a:br>
            <a:r>
              <a:rPr lang="en-US" altLang="ko-KR" sz="4000" dirty="0">
                <a:latin typeface="+mj-ea"/>
              </a:rPr>
              <a:t>And were the skies of parchment made,</a:t>
            </a:r>
            <a:br>
              <a:rPr lang="en-US" altLang="ko-KR" sz="4000" dirty="0">
                <a:latin typeface="+mj-ea"/>
              </a:rPr>
            </a:br>
            <a:r>
              <a:rPr lang="en-US" altLang="ko-KR" sz="4000" dirty="0">
                <a:latin typeface="+mj-ea"/>
              </a:rPr>
              <a:t>Were every stalk on earth a quill</a:t>
            </a:r>
            <a:br>
              <a:rPr lang="en-US" altLang="ko-KR" sz="4000" dirty="0">
                <a:latin typeface="+mj-ea"/>
              </a:rPr>
            </a:br>
            <a:r>
              <a:rPr lang="en-US" altLang="ko-KR" sz="4000" dirty="0">
                <a:latin typeface="+mj-ea"/>
              </a:rPr>
              <a:t>And every man a scribe by trade</a:t>
            </a:r>
            <a:endParaRPr lang="ko-KR" altLang="en-US" sz="4000" dirty="0">
              <a:latin typeface="+mj-ea"/>
            </a:endParaRPr>
          </a:p>
        </p:txBody>
      </p:sp>
    </p:spTree>
    <p:extLst>
      <p:ext uri="{BB962C8B-B14F-4D97-AF65-F5344CB8AC3E}">
        <p14:creationId xmlns:p14="http://schemas.microsoft.com/office/powerpoint/2010/main" val="3773801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vert="horz" anchor="ctr">
            <a:noAutofit/>
            <a:scene3d>
              <a:camera prst="orthographicFront"/>
              <a:lightRig rig="soft" dir="t"/>
            </a:scene3d>
            <a:sp3d prstMaterial="softEdge">
              <a:bevelT w="25400" h="25400"/>
            </a:sp3d>
          </a:bodyPr>
          <a:lstStyle/>
          <a:p>
            <a:r>
              <a:rPr lang="ko-KR" altLang="en-US" sz="6600" dirty="0">
                <a:latin typeface="+mj-ea"/>
              </a:rPr>
              <a:t>참 구원 주신 주께서</a:t>
            </a:r>
            <a:br>
              <a:rPr lang="ko-KR" altLang="en-US" sz="6600" dirty="0">
                <a:latin typeface="+mj-ea"/>
              </a:rPr>
            </a:br>
            <a:r>
              <a:rPr lang="ko-KR" altLang="en-US" sz="6600" dirty="0">
                <a:latin typeface="+mj-ea"/>
              </a:rPr>
              <a:t>보혈을 흘렸네</a:t>
            </a:r>
            <a:br>
              <a:rPr lang="ko-KR" altLang="en-US" sz="6600" dirty="0">
                <a:latin typeface="+mj-ea"/>
              </a:rPr>
            </a:br>
            <a:r>
              <a:rPr lang="ko-KR" altLang="en-US" sz="6600" dirty="0">
                <a:latin typeface="+mj-ea"/>
              </a:rPr>
              <a:t>눈같이 희게 할 피에</a:t>
            </a:r>
            <a:br>
              <a:rPr lang="ko-KR" altLang="en-US" sz="6600" dirty="0">
                <a:latin typeface="+mj-ea"/>
              </a:rPr>
            </a:br>
            <a:r>
              <a:rPr lang="ko-KR" altLang="en-US" sz="6600" dirty="0">
                <a:latin typeface="+mj-ea"/>
              </a:rPr>
              <a:t>온몸을 </a:t>
            </a:r>
            <a:r>
              <a:rPr lang="ko-KR" altLang="en-US" sz="6600" dirty="0" err="1">
                <a:latin typeface="+mj-ea"/>
              </a:rPr>
              <a:t>잠그세</a:t>
            </a:r>
            <a:r>
              <a:rPr lang="en-US" altLang="ko-KR" sz="6600" dirty="0">
                <a:latin typeface="+mj-ea"/>
              </a:rPr>
              <a:t/>
            </a:r>
            <a:br>
              <a:rPr lang="en-US" altLang="ko-KR" sz="6600" dirty="0">
                <a:latin typeface="+mj-ea"/>
              </a:rPr>
            </a:br>
            <a:r>
              <a:rPr lang="en-US" altLang="ko-KR" sz="4000" dirty="0">
                <a:latin typeface="+mj-ea"/>
              </a:rPr>
              <a:t>For Jesus shed His precious blood</a:t>
            </a:r>
            <a:br>
              <a:rPr lang="en-US" altLang="ko-KR" sz="4000" dirty="0">
                <a:latin typeface="+mj-ea"/>
              </a:rPr>
            </a:br>
            <a:r>
              <a:rPr lang="en-US" altLang="ko-KR" sz="4000" dirty="0">
                <a:latin typeface="+mj-ea"/>
              </a:rPr>
              <a:t>Rich blessings to bestow;</a:t>
            </a:r>
            <a:br>
              <a:rPr lang="en-US" altLang="ko-KR" sz="4000" dirty="0">
                <a:latin typeface="+mj-ea"/>
              </a:rPr>
            </a:br>
            <a:r>
              <a:rPr lang="en-US" altLang="ko-KR" sz="4000" dirty="0">
                <a:latin typeface="+mj-ea"/>
              </a:rPr>
              <a:t>Plunge now into the crimson flood</a:t>
            </a:r>
            <a:br>
              <a:rPr lang="en-US" altLang="ko-KR" sz="4000" dirty="0">
                <a:latin typeface="+mj-ea"/>
              </a:rPr>
            </a:br>
            <a:r>
              <a:rPr lang="en-US" altLang="ko-KR" sz="4000" dirty="0">
                <a:latin typeface="+mj-ea"/>
              </a:rPr>
              <a:t>That washes white as snow.</a:t>
            </a:r>
            <a:endParaRPr lang="ko-KR" altLang="en-US" sz="4000" dirty="0">
              <a:latin typeface="+mj-ea"/>
            </a:endParaRPr>
          </a:p>
        </p:txBody>
      </p:sp>
    </p:spTree>
    <p:extLst>
      <p:ext uri="{BB962C8B-B14F-4D97-AF65-F5344CB8AC3E}">
        <p14:creationId xmlns:p14="http://schemas.microsoft.com/office/powerpoint/2010/main" val="2197358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하나님의 크신 사랑</a:t>
            </a:r>
            <a:br>
              <a:rPr lang="ko-KR" altLang="en-US" sz="6600" dirty="0">
                <a:latin typeface="+mj-ea"/>
              </a:rPr>
            </a:br>
            <a:r>
              <a:rPr lang="ko-KR" altLang="en-US" sz="6600" dirty="0">
                <a:latin typeface="+mj-ea"/>
              </a:rPr>
              <a:t>그 어찌 다 쓸까</a:t>
            </a:r>
            <a:br>
              <a:rPr lang="ko-KR" altLang="en-US" sz="6600" dirty="0">
                <a:latin typeface="+mj-ea"/>
              </a:rPr>
            </a:br>
            <a:r>
              <a:rPr lang="ko-KR" altLang="en-US" sz="6600" dirty="0">
                <a:latin typeface="+mj-ea"/>
              </a:rPr>
              <a:t>저 하늘 높이 쌓아도</a:t>
            </a:r>
            <a:br>
              <a:rPr lang="ko-KR" altLang="en-US" sz="6600" dirty="0">
                <a:latin typeface="+mj-ea"/>
              </a:rPr>
            </a:br>
            <a:r>
              <a:rPr lang="ko-KR" altLang="en-US" sz="6600" dirty="0">
                <a:latin typeface="+mj-ea"/>
              </a:rPr>
              <a:t>채우지 못하리</a:t>
            </a:r>
            <a:r>
              <a:rPr lang="en-US" altLang="ko-KR" sz="6600" dirty="0">
                <a:latin typeface="+mj-ea"/>
              </a:rPr>
              <a:t/>
            </a:r>
            <a:br>
              <a:rPr lang="en-US" altLang="ko-KR" sz="6600" dirty="0">
                <a:latin typeface="+mj-ea"/>
              </a:rPr>
            </a:br>
            <a:r>
              <a:rPr lang="en-US" altLang="ko-KR" sz="4000" dirty="0">
                <a:latin typeface="+mj-ea"/>
              </a:rPr>
              <a:t>To write the love of God above</a:t>
            </a:r>
            <a:br>
              <a:rPr lang="en-US" altLang="ko-KR" sz="4000" dirty="0">
                <a:latin typeface="+mj-ea"/>
              </a:rPr>
            </a:br>
            <a:r>
              <a:rPr lang="en-US" altLang="ko-KR" sz="4000" dirty="0">
                <a:latin typeface="+mj-ea"/>
              </a:rPr>
              <a:t>Would drain the ocean dry</a:t>
            </a:r>
            <a:br>
              <a:rPr lang="en-US" altLang="ko-KR" sz="4000" dirty="0">
                <a:latin typeface="+mj-ea"/>
              </a:rPr>
            </a:br>
            <a:r>
              <a:rPr lang="en-US" altLang="ko-KR" sz="4000" dirty="0">
                <a:latin typeface="+mj-ea"/>
              </a:rPr>
              <a:t>Nor could the scroll contain the whole,</a:t>
            </a:r>
            <a:br>
              <a:rPr lang="en-US" altLang="ko-KR" sz="4000" dirty="0">
                <a:latin typeface="+mj-ea"/>
              </a:rPr>
            </a:br>
            <a:r>
              <a:rPr lang="en-US" altLang="ko-KR" sz="4000" dirty="0" err="1">
                <a:latin typeface="+mj-ea"/>
              </a:rPr>
              <a:t>Tho</a:t>
            </a:r>
            <a:r>
              <a:rPr lang="en-US" altLang="ko-KR" sz="4000" dirty="0">
                <a:latin typeface="+mj-ea"/>
              </a:rPr>
              <a:t>' stretched from sky to sky.</a:t>
            </a:r>
            <a:endParaRPr lang="ko-KR" altLang="en-US" sz="4000" dirty="0">
              <a:latin typeface="+mj-ea"/>
            </a:endParaRPr>
          </a:p>
        </p:txBody>
      </p:sp>
    </p:spTree>
    <p:extLst>
      <p:ext uri="{BB962C8B-B14F-4D97-AF65-F5344CB8AC3E}">
        <p14:creationId xmlns:p14="http://schemas.microsoft.com/office/powerpoint/2010/main" val="281617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143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2204" y="2844212"/>
            <a:ext cx="12187592" cy="1439480"/>
          </a:xfrm>
        </p:spPr>
        <p:txBody>
          <a:bodyPr>
            <a:noAutofit/>
          </a:bodyPr>
          <a:lstStyle/>
          <a:p>
            <a:pPr eaLnBrk="1" hangingPunct="1">
              <a:defRPr/>
            </a:pPr>
            <a:r>
              <a:rPr lang="ko-KR" altLang="en-US" sz="6598" dirty="0">
                <a:latin typeface="+mj-ea"/>
              </a:rPr>
              <a:t>복의 근원 강림하사</a:t>
            </a:r>
            <a:br>
              <a:rPr lang="ko-KR" altLang="en-US" sz="6598" dirty="0">
                <a:latin typeface="+mj-ea"/>
              </a:rPr>
            </a:br>
            <a:r>
              <a:rPr lang="ko-KR" altLang="en-US" sz="6598" dirty="0">
                <a:latin typeface="+mj-ea"/>
              </a:rPr>
              <a:t>찬송하게 하소서</a:t>
            </a:r>
            <a:br>
              <a:rPr lang="ko-KR" altLang="en-US" sz="6598" dirty="0">
                <a:latin typeface="+mj-ea"/>
              </a:rPr>
            </a:br>
            <a:r>
              <a:rPr lang="ko-KR" altLang="en-US" sz="6598" dirty="0">
                <a:latin typeface="+mj-ea"/>
              </a:rPr>
              <a:t>한량없이 자비하심</a:t>
            </a:r>
            <a:br>
              <a:rPr lang="ko-KR" altLang="en-US" sz="6598" dirty="0">
                <a:latin typeface="+mj-ea"/>
              </a:rPr>
            </a:br>
            <a:r>
              <a:rPr lang="ko-KR" altLang="en-US" sz="6598" dirty="0">
                <a:latin typeface="+mj-ea"/>
              </a:rPr>
              <a:t>측량할 길 </a:t>
            </a:r>
            <a:r>
              <a:rPr lang="ko-KR" altLang="en-US" sz="6598" dirty="0" err="1">
                <a:latin typeface="+mj-ea"/>
              </a:rPr>
              <a:t>없도다</a:t>
            </a:r>
            <a:r>
              <a:rPr lang="en-US" altLang="ko-KR" sz="6598" dirty="0">
                <a:latin typeface="+mj-ea"/>
              </a:rPr>
              <a:t/>
            </a:r>
            <a:br>
              <a:rPr lang="en-US" altLang="ko-KR" sz="6598" dirty="0">
                <a:latin typeface="+mj-ea"/>
              </a:rPr>
            </a:br>
            <a:r>
              <a:rPr lang="en-US" altLang="ko-KR" sz="3999" dirty="0">
                <a:latin typeface="+mj-ea"/>
              </a:rPr>
              <a:t>Come, Thou Fount of </a:t>
            </a:r>
            <a:r>
              <a:rPr lang="en-US" altLang="ko-KR" sz="3999" dirty="0" err="1">
                <a:latin typeface="+mj-ea"/>
              </a:rPr>
              <a:t>ev'ry</a:t>
            </a:r>
            <a:r>
              <a:rPr lang="en-US" altLang="ko-KR" sz="3999" dirty="0">
                <a:latin typeface="+mj-ea"/>
              </a:rPr>
              <a:t> blessing,</a:t>
            </a:r>
            <a:br>
              <a:rPr lang="en-US" altLang="ko-KR" sz="3999" dirty="0">
                <a:latin typeface="+mj-ea"/>
              </a:rPr>
            </a:br>
            <a:r>
              <a:rPr lang="en-US" altLang="ko-KR" sz="3999" dirty="0">
                <a:latin typeface="+mj-ea"/>
              </a:rPr>
              <a:t>Tune my heart to sing Thy grace</a:t>
            </a:r>
            <a:br>
              <a:rPr lang="en-US" altLang="ko-KR" sz="3999" dirty="0">
                <a:latin typeface="+mj-ea"/>
              </a:rPr>
            </a:br>
            <a:r>
              <a:rPr lang="en-US" altLang="ko-KR" sz="3999" dirty="0">
                <a:latin typeface="+mj-ea"/>
              </a:rPr>
              <a:t>Streams of mercy, never ceasing,</a:t>
            </a:r>
            <a:br>
              <a:rPr lang="en-US" altLang="ko-KR" sz="3999" dirty="0">
                <a:latin typeface="+mj-ea"/>
              </a:rPr>
            </a:br>
            <a:r>
              <a:rPr lang="en-US" altLang="ko-KR" sz="3999" dirty="0">
                <a:latin typeface="+mj-ea"/>
              </a:rPr>
              <a:t>Call for songs of loudest praise.</a:t>
            </a:r>
            <a:endParaRPr lang="ko-KR" altLang="en-US" sz="3999" dirty="0">
              <a:latin typeface="+mj-ea"/>
            </a:endParaRPr>
          </a:p>
        </p:txBody>
      </p:sp>
    </p:spTree>
    <p:extLst>
      <p:ext uri="{BB962C8B-B14F-4D97-AF65-F5344CB8AC3E}">
        <p14:creationId xmlns:p14="http://schemas.microsoft.com/office/powerpoint/2010/main" val="26114277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2204" y="2844212"/>
            <a:ext cx="12187592" cy="1439480"/>
          </a:xfrm>
        </p:spPr>
        <p:txBody>
          <a:bodyPr>
            <a:noAutofit/>
          </a:bodyPr>
          <a:lstStyle/>
          <a:p>
            <a:pPr eaLnBrk="1" hangingPunct="1">
              <a:defRPr/>
            </a:pPr>
            <a:r>
              <a:rPr lang="ko-KR" altLang="en-US" sz="6598" dirty="0">
                <a:latin typeface="+mj-ea"/>
              </a:rPr>
              <a:t>천사들의 찬송가를</a:t>
            </a:r>
            <a:r>
              <a:rPr lang="en-US" altLang="ko-KR" sz="6598" dirty="0">
                <a:latin typeface="+mj-ea"/>
              </a:rPr>
              <a:t/>
            </a:r>
            <a:br>
              <a:rPr lang="en-US" altLang="ko-KR" sz="6598" dirty="0">
                <a:latin typeface="+mj-ea"/>
              </a:rPr>
            </a:br>
            <a:r>
              <a:rPr lang="ko-KR" altLang="en-US" sz="6598" dirty="0">
                <a:latin typeface="+mj-ea"/>
              </a:rPr>
              <a:t>내게 </a:t>
            </a:r>
            <a:r>
              <a:rPr lang="ko-KR" altLang="en-US" sz="6598" dirty="0" err="1">
                <a:latin typeface="+mj-ea"/>
              </a:rPr>
              <a:t>가르치소서</a:t>
            </a:r>
            <a:r>
              <a:rPr lang="ko-KR" altLang="en-US" sz="6598" dirty="0">
                <a:latin typeface="+mj-ea"/>
              </a:rPr>
              <a:t/>
            </a:r>
            <a:br>
              <a:rPr lang="ko-KR" altLang="en-US" sz="6598" dirty="0">
                <a:latin typeface="+mj-ea"/>
              </a:rPr>
            </a:br>
            <a:r>
              <a:rPr lang="ko-KR" altLang="en-US" sz="6598" dirty="0">
                <a:latin typeface="+mj-ea"/>
              </a:rPr>
              <a:t>구속하신 그 사랑을</a:t>
            </a:r>
            <a:br>
              <a:rPr lang="ko-KR" altLang="en-US" sz="6598" dirty="0">
                <a:latin typeface="+mj-ea"/>
              </a:rPr>
            </a:br>
            <a:r>
              <a:rPr lang="ko-KR" altLang="en-US" sz="6598" dirty="0">
                <a:latin typeface="+mj-ea"/>
              </a:rPr>
              <a:t>항상 찬송합니다</a:t>
            </a:r>
            <a:r>
              <a:rPr lang="en-US" altLang="ko-KR" sz="6598" dirty="0">
                <a:latin typeface="+mj-ea"/>
              </a:rPr>
              <a:t/>
            </a:r>
            <a:br>
              <a:rPr lang="en-US" altLang="ko-KR" sz="6598" dirty="0">
                <a:latin typeface="+mj-ea"/>
              </a:rPr>
            </a:br>
            <a:r>
              <a:rPr lang="en-US" altLang="ko-KR" sz="3999" dirty="0">
                <a:latin typeface="+mj-ea"/>
              </a:rPr>
              <a:t>Teach me some melodious sonnet,</a:t>
            </a:r>
            <a:br>
              <a:rPr lang="en-US" altLang="ko-KR" sz="3999" dirty="0">
                <a:latin typeface="+mj-ea"/>
              </a:rPr>
            </a:br>
            <a:r>
              <a:rPr lang="en-US" altLang="ko-KR" sz="3999" dirty="0">
                <a:latin typeface="+mj-ea"/>
              </a:rPr>
              <a:t>Sung by flaming tongues above</a:t>
            </a:r>
            <a:br>
              <a:rPr lang="en-US" altLang="ko-KR" sz="3999" dirty="0">
                <a:latin typeface="+mj-ea"/>
              </a:rPr>
            </a:br>
            <a:r>
              <a:rPr lang="en-US" altLang="ko-KR" sz="3999" dirty="0">
                <a:latin typeface="+mj-ea"/>
              </a:rPr>
              <a:t>Praise the mount! I'm fixed upon it,</a:t>
            </a:r>
            <a:br>
              <a:rPr lang="en-US" altLang="ko-KR" sz="3999" dirty="0">
                <a:latin typeface="+mj-ea"/>
              </a:rPr>
            </a:br>
            <a:r>
              <a:rPr lang="en-US" altLang="ko-KR" sz="3999" dirty="0">
                <a:latin typeface="+mj-ea"/>
              </a:rPr>
              <a:t>Mount of God's unchanging love.</a:t>
            </a:r>
            <a:endParaRPr lang="ko-KR" altLang="en-US" sz="3999" dirty="0">
              <a:latin typeface="+mj-ea"/>
            </a:endParaRPr>
          </a:p>
        </p:txBody>
      </p:sp>
    </p:spTree>
    <p:extLst>
      <p:ext uri="{BB962C8B-B14F-4D97-AF65-F5344CB8AC3E}">
        <p14:creationId xmlns:p14="http://schemas.microsoft.com/office/powerpoint/2010/main" val="31920524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2204" y="2844212"/>
            <a:ext cx="12187592" cy="1439480"/>
          </a:xfrm>
        </p:spPr>
        <p:txBody>
          <a:bodyPr>
            <a:noAutofit/>
          </a:bodyPr>
          <a:lstStyle/>
          <a:p>
            <a:pPr eaLnBrk="1" hangingPunct="1">
              <a:defRPr/>
            </a:pPr>
            <a:r>
              <a:rPr lang="ko-KR" altLang="en-US" sz="6598" dirty="0">
                <a:latin typeface="+mj-ea"/>
              </a:rPr>
              <a:t>주의 크신 도움 받아</a:t>
            </a:r>
            <a:r>
              <a:rPr lang="en-US" altLang="ko-KR" sz="6598" dirty="0">
                <a:latin typeface="+mj-ea"/>
              </a:rPr>
              <a:t/>
            </a:r>
            <a:br>
              <a:rPr lang="en-US" altLang="ko-KR" sz="6598" dirty="0">
                <a:latin typeface="+mj-ea"/>
              </a:rPr>
            </a:br>
            <a:r>
              <a:rPr lang="ko-KR" altLang="en-US" sz="6598" dirty="0">
                <a:latin typeface="+mj-ea"/>
              </a:rPr>
              <a:t>이 때까지 왔으니</a:t>
            </a:r>
            <a:r>
              <a:rPr lang="en-US" altLang="ko-KR" sz="6598" dirty="0">
                <a:latin typeface="+mj-ea"/>
              </a:rPr>
              <a:t/>
            </a:r>
            <a:br>
              <a:rPr lang="en-US" altLang="ko-KR" sz="6598" dirty="0">
                <a:latin typeface="+mj-ea"/>
              </a:rPr>
            </a:br>
            <a:r>
              <a:rPr lang="ko-KR" altLang="en-US" sz="6598" dirty="0">
                <a:latin typeface="+mj-ea"/>
              </a:rPr>
              <a:t>이와 같이 천국에도</a:t>
            </a:r>
            <a:br>
              <a:rPr lang="ko-KR" altLang="en-US" sz="6598" dirty="0">
                <a:latin typeface="+mj-ea"/>
              </a:rPr>
            </a:br>
            <a:r>
              <a:rPr lang="ko-KR" altLang="en-US" sz="6598" dirty="0">
                <a:latin typeface="+mj-ea"/>
              </a:rPr>
              <a:t>이르기를 바라네</a:t>
            </a:r>
            <a:r>
              <a:rPr lang="en-US" altLang="ko-KR" sz="6598" dirty="0">
                <a:latin typeface="+mj-ea"/>
              </a:rPr>
              <a:t/>
            </a:r>
            <a:br>
              <a:rPr lang="en-US" altLang="ko-KR" sz="6598" dirty="0">
                <a:latin typeface="+mj-ea"/>
              </a:rPr>
            </a:br>
            <a:r>
              <a:rPr lang="en-US" altLang="ko-KR" sz="3999" dirty="0">
                <a:latin typeface="+mj-ea"/>
              </a:rPr>
              <a:t>Here I raise my Ebenezer</a:t>
            </a:r>
            <a:br>
              <a:rPr lang="en-US" altLang="ko-KR" sz="3999" dirty="0">
                <a:latin typeface="+mj-ea"/>
              </a:rPr>
            </a:br>
            <a:r>
              <a:rPr lang="en-US" altLang="ko-KR" sz="3999" dirty="0">
                <a:latin typeface="+mj-ea"/>
              </a:rPr>
              <a:t>Hither by Thy help I'm come</a:t>
            </a:r>
            <a:br>
              <a:rPr lang="en-US" altLang="ko-KR" sz="3999" dirty="0">
                <a:latin typeface="+mj-ea"/>
              </a:rPr>
            </a:br>
            <a:r>
              <a:rPr lang="en-US" altLang="ko-KR" sz="3999" dirty="0">
                <a:latin typeface="+mj-ea"/>
              </a:rPr>
              <a:t>And I hope, by Thy good pleasure,</a:t>
            </a:r>
            <a:br>
              <a:rPr lang="en-US" altLang="ko-KR" sz="3999" dirty="0">
                <a:latin typeface="+mj-ea"/>
              </a:rPr>
            </a:br>
            <a:r>
              <a:rPr lang="en-US" altLang="ko-KR" sz="3999" dirty="0">
                <a:latin typeface="+mj-ea"/>
              </a:rPr>
              <a:t>Safely to arrive at home.</a:t>
            </a:r>
            <a:endParaRPr lang="ko-KR" altLang="en-US" sz="3999" dirty="0">
              <a:latin typeface="+mj-ea"/>
            </a:endParaRPr>
          </a:p>
        </p:txBody>
      </p:sp>
    </p:spTree>
    <p:extLst>
      <p:ext uri="{BB962C8B-B14F-4D97-AF65-F5344CB8AC3E}">
        <p14:creationId xmlns:p14="http://schemas.microsoft.com/office/powerpoint/2010/main" val="3460726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2204" y="2844212"/>
            <a:ext cx="12187592" cy="1439480"/>
          </a:xfrm>
        </p:spPr>
        <p:txBody>
          <a:bodyPr>
            <a:noAutofit/>
          </a:bodyPr>
          <a:lstStyle/>
          <a:p>
            <a:pPr eaLnBrk="1" hangingPunct="1">
              <a:defRPr/>
            </a:pPr>
            <a:r>
              <a:rPr lang="ko-KR" altLang="en-US" sz="6598" dirty="0">
                <a:latin typeface="+mj-ea"/>
              </a:rPr>
              <a:t>하나님의 품을 떠나</a:t>
            </a:r>
            <a:r>
              <a:rPr lang="en-US" altLang="ko-KR" sz="6598" dirty="0">
                <a:latin typeface="+mj-ea"/>
              </a:rPr>
              <a:t/>
            </a:r>
            <a:br>
              <a:rPr lang="en-US" altLang="ko-KR" sz="6598" dirty="0">
                <a:latin typeface="+mj-ea"/>
              </a:rPr>
            </a:br>
            <a:r>
              <a:rPr lang="ko-KR" altLang="en-US" sz="6598" dirty="0">
                <a:latin typeface="+mj-ea"/>
              </a:rPr>
              <a:t>죄에 빠진 우리를</a:t>
            </a:r>
            <a:r>
              <a:rPr lang="en-US" altLang="ko-KR" sz="6598" dirty="0">
                <a:latin typeface="+mj-ea"/>
              </a:rPr>
              <a:t/>
            </a:r>
            <a:br>
              <a:rPr lang="en-US" altLang="ko-KR" sz="6598" dirty="0">
                <a:latin typeface="+mj-ea"/>
              </a:rPr>
            </a:br>
            <a:r>
              <a:rPr lang="ko-KR" altLang="en-US" sz="6598" dirty="0">
                <a:latin typeface="+mj-ea"/>
              </a:rPr>
              <a:t>예수 구원하시려고</a:t>
            </a:r>
            <a:br>
              <a:rPr lang="ko-KR" altLang="en-US" sz="6598" dirty="0">
                <a:latin typeface="+mj-ea"/>
              </a:rPr>
            </a:br>
            <a:r>
              <a:rPr lang="ko-KR" altLang="en-US" sz="6598" dirty="0">
                <a:latin typeface="+mj-ea"/>
              </a:rPr>
              <a:t>보혈 </a:t>
            </a:r>
            <a:r>
              <a:rPr lang="ko-KR" altLang="en-US" sz="6598" dirty="0" err="1">
                <a:latin typeface="+mj-ea"/>
              </a:rPr>
              <a:t>흘려주셨네</a:t>
            </a:r>
            <a:r>
              <a:rPr lang="en-US" altLang="ko-KR" sz="6598" dirty="0">
                <a:latin typeface="+mj-ea"/>
              </a:rPr>
              <a:t/>
            </a:r>
            <a:br>
              <a:rPr lang="en-US" altLang="ko-KR" sz="6598" dirty="0">
                <a:latin typeface="+mj-ea"/>
              </a:rPr>
            </a:br>
            <a:r>
              <a:rPr lang="en-US" altLang="ko-KR" sz="3999" dirty="0">
                <a:latin typeface="+mj-ea"/>
              </a:rPr>
              <a:t>Jesus sought me when a stranger,</a:t>
            </a:r>
            <a:br>
              <a:rPr lang="en-US" altLang="ko-KR" sz="3999" dirty="0">
                <a:latin typeface="+mj-ea"/>
              </a:rPr>
            </a:br>
            <a:r>
              <a:rPr lang="en-US" altLang="ko-KR" sz="3999" dirty="0" err="1">
                <a:latin typeface="+mj-ea"/>
              </a:rPr>
              <a:t>Wand'ring</a:t>
            </a:r>
            <a:r>
              <a:rPr lang="en-US" altLang="ko-KR" sz="3999" dirty="0">
                <a:latin typeface="+mj-ea"/>
              </a:rPr>
              <a:t> from the fold of God</a:t>
            </a:r>
            <a:br>
              <a:rPr lang="en-US" altLang="ko-KR" sz="3999" dirty="0">
                <a:latin typeface="+mj-ea"/>
              </a:rPr>
            </a:br>
            <a:r>
              <a:rPr lang="en-US" altLang="ko-KR" sz="3999" dirty="0">
                <a:latin typeface="+mj-ea"/>
              </a:rPr>
              <a:t>He, to rescue me from danger,</a:t>
            </a:r>
            <a:br>
              <a:rPr lang="en-US" altLang="ko-KR" sz="3999" dirty="0">
                <a:latin typeface="+mj-ea"/>
              </a:rPr>
            </a:br>
            <a:r>
              <a:rPr lang="en-US" altLang="ko-KR" sz="3999" dirty="0">
                <a:latin typeface="+mj-ea"/>
              </a:rPr>
              <a:t>Interposed His precious blood.</a:t>
            </a:r>
            <a:endParaRPr lang="ko-KR" altLang="en-US" sz="3999" dirty="0">
              <a:latin typeface="+mj-ea"/>
            </a:endParaRPr>
          </a:p>
        </p:txBody>
      </p:sp>
    </p:spTree>
    <p:extLst>
      <p:ext uri="{BB962C8B-B14F-4D97-AF65-F5344CB8AC3E}">
        <p14:creationId xmlns:p14="http://schemas.microsoft.com/office/powerpoint/2010/main" val="27879991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2204" y="2844212"/>
            <a:ext cx="12187592" cy="1439480"/>
          </a:xfrm>
        </p:spPr>
        <p:txBody>
          <a:bodyPr>
            <a:noAutofit/>
          </a:bodyPr>
          <a:lstStyle/>
          <a:p>
            <a:pPr eaLnBrk="1" hangingPunct="1">
              <a:defRPr/>
            </a:pPr>
            <a:r>
              <a:rPr lang="ko-KR" altLang="en-US" sz="6598" dirty="0">
                <a:latin typeface="+mj-ea"/>
              </a:rPr>
              <a:t>주의 귀한 은혜 받고</a:t>
            </a:r>
            <a:br>
              <a:rPr lang="ko-KR" altLang="en-US" sz="6598" dirty="0">
                <a:latin typeface="+mj-ea"/>
              </a:rPr>
            </a:br>
            <a:r>
              <a:rPr lang="ko-KR" altLang="en-US" sz="6598" dirty="0">
                <a:latin typeface="+mj-ea"/>
              </a:rPr>
              <a:t>일생 빚진 자 되네</a:t>
            </a:r>
            <a:br>
              <a:rPr lang="ko-KR" altLang="en-US" sz="6598" dirty="0">
                <a:latin typeface="+mj-ea"/>
              </a:rPr>
            </a:br>
            <a:r>
              <a:rPr lang="ko-KR" altLang="en-US" sz="6598" dirty="0">
                <a:latin typeface="+mj-ea"/>
              </a:rPr>
              <a:t>주의 은혜 사슬 되사</a:t>
            </a:r>
            <a:br>
              <a:rPr lang="ko-KR" altLang="en-US" sz="6598" dirty="0">
                <a:latin typeface="+mj-ea"/>
              </a:rPr>
            </a:br>
            <a:r>
              <a:rPr lang="ko-KR" altLang="en-US" sz="6598" dirty="0">
                <a:latin typeface="+mj-ea"/>
              </a:rPr>
              <a:t>나를 주께 </a:t>
            </a:r>
            <a:r>
              <a:rPr lang="ko-KR" altLang="en-US" sz="6598" dirty="0" err="1">
                <a:latin typeface="+mj-ea"/>
              </a:rPr>
              <a:t>매소서</a:t>
            </a:r>
            <a:r>
              <a:rPr lang="en-US" altLang="ko-KR" sz="6598" dirty="0">
                <a:latin typeface="+mj-ea"/>
              </a:rPr>
              <a:t/>
            </a:r>
            <a:br>
              <a:rPr lang="en-US" altLang="ko-KR" sz="6598" dirty="0">
                <a:latin typeface="+mj-ea"/>
              </a:rPr>
            </a:br>
            <a:r>
              <a:rPr lang="en-US" altLang="ko-KR" sz="3999" dirty="0">
                <a:latin typeface="+mj-ea"/>
              </a:rPr>
              <a:t>O to grace how great a debtor</a:t>
            </a:r>
            <a:br>
              <a:rPr lang="en-US" altLang="ko-KR" sz="3999" dirty="0">
                <a:latin typeface="+mj-ea"/>
              </a:rPr>
            </a:br>
            <a:r>
              <a:rPr lang="en-US" altLang="ko-KR" sz="3999" dirty="0">
                <a:latin typeface="+mj-ea"/>
              </a:rPr>
              <a:t>Daily I'm constrained to be</a:t>
            </a:r>
            <a:br>
              <a:rPr lang="en-US" altLang="ko-KR" sz="3999" dirty="0">
                <a:latin typeface="+mj-ea"/>
              </a:rPr>
            </a:br>
            <a:r>
              <a:rPr lang="en-US" altLang="ko-KR" sz="3999" dirty="0">
                <a:latin typeface="+mj-ea"/>
              </a:rPr>
              <a:t>Let that grace now, like a fetter,</a:t>
            </a:r>
            <a:br>
              <a:rPr lang="en-US" altLang="ko-KR" sz="3999" dirty="0">
                <a:latin typeface="+mj-ea"/>
              </a:rPr>
            </a:br>
            <a:r>
              <a:rPr lang="en-US" altLang="ko-KR" sz="3999" dirty="0">
                <a:latin typeface="+mj-ea"/>
              </a:rPr>
              <a:t>Bind my </a:t>
            </a:r>
            <a:r>
              <a:rPr lang="en-US" altLang="ko-KR" sz="3999" dirty="0" err="1">
                <a:latin typeface="+mj-ea"/>
              </a:rPr>
              <a:t>wand'ring</a:t>
            </a:r>
            <a:r>
              <a:rPr lang="en-US" altLang="ko-KR" sz="3999" dirty="0">
                <a:latin typeface="+mj-ea"/>
              </a:rPr>
              <a:t> heart to Thee.</a:t>
            </a:r>
            <a:endParaRPr lang="ko-KR" altLang="en-US" sz="3999" dirty="0">
              <a:latin typeface="+mj-ea"/>
            </a:endParaRPr>
          </a:p>
        </p:txBody>
      </p:sp>
    </p:spTree>
    <p:extLst>
      <p:ext uri="{BB962C8B-B14F-4D97-AF65-F5344CB8AC3E}">
        <p14:creationId xmlns:p14="http://schemas.microsoft.com/office/powerpoint/2010/main" val="3270943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2204" y="2844212"/>
            <a:ext cx="12187592" cy="1439480"/>
          </a:xfrm>
        </p:spPr>
        <p:txBody>
          <a:bodyPr>
            <a:noAutofit/>
          </a:bodyPr>
          <a:lstStyle/>
          <a:p>
            <a:pPr eaLnBrk="1" hangingPunct="1">
              <a:defRPr/>
            </a:pPr>
            <a:r>
              <a:rPr lang="ko-KR" altLang="en-US" sz="6598" dirty="0">
                <a:latin typeface="+mj-ea"/>
              </a:rPr>
              <a:t>우리 맘은 연약하여</a:t>
            </a:r>
            <a:r>
              <a:rPr lang="en-US" altLang="ko-KR" sz="6598" dirty="0">
                <a:latin typeface="+mj-ea"/>
              </a:rPr>
              <a:t/>
            </a:r>
            <a:br>
              <a:rPr lang="en-US" altLang="ko-KR" sz="6598" dirty="0">
                <a:latin typeface="+mj-ea"/>
              </a:rPr>
            </a:br>
            <a:r>
              <a:rPr lang="ko-KR" altLang="en-US" sz="6598" dirty="0">
                <a:latin typeface="+mj-ea"/>
              </a:rPr>
              <a:t>범죄하기 쉬우니</a:t>
            </a:r>
            <a:r>
              <a:rPr lang="en-US" altLang="ko-KR" sz="6598" dirty="0">
                <a:latin typeface="+mj-ea"/>
              </a:rPr>
              <a:t/>
            </a:r>
            <a:br>
              <a:rPr lang="en-US" altLang="ko-KR" sz="6598" dirty="0">
                <a:latin typeface="+mj-ea"/>
              </a:rPr>
            </a:br>
            <a:r>
              <a:rPr lang="ko-KR" altLang="en-US" sz="6598" dirty="0">
                <a:latin typeface="+mj-ea"/>
              </a:rPr>
              <a:t>하나님이 받으시고</a:t>
            </a:r>
            <a:br>
              <a:rPr lang="ko-KR" altLang="en-US" sz="6598" dirty="0">
                <a:latin typeface="+mj-ea"/>
              </a:rPr>
            </a:br>
            <a:r>
              <a:rPr lang="ko-KR" altLang="en-US" sz="6598" dirty="0">
                <a:latin typeface="+mj-ea"/>
              </a:rPr>
              <a:t>천국 인을 </a:t>
            </a:r>
            <a:r>
              <a:rPr lang="ko-KR" altLang="en-US" sz="6598" dirty="0" err="1">
                <a:latin typeface="+mj-ea"/>
              </a:rPr>
              <a:t>치소서</a:t>
            </a:r>
            <a:r>
              <a:rPr lang="en-US" altLang="ko-KR" sz="6598" dirty="0">
                <a:latin typeface="+mj-ea"/>
              </a:rPr>
              <a:t/>
            </a:r>
            <a:br>
              <a:rPr lang="en-US" altLang="ko-KR" sz="6598" dirty="0">
                <a:latin typeface="+mj-ea"/>
              </a:rPr>
            </a:br>
            <a:r>
              <a:rPr lang="en-US" altLang="ko-KR" sz="3999" dirty="0">
                <a:latin typeface="+mj-ea"/>
              </a:rPr>
              <a:t>Prone to wander, Lord, I feel it,</a:t>
            </a:r>
            <a:br>
              <a:rPr lang="en-US" altLang="ko-KR" sz="3999" dirty="0">
                <a:latin typeface="+mj-ea"/>
              </a:rPr>
            </a:br>
            <a:r>
              <a:rPr lang="en-US" altLang="ko-KR" sz="3999" dirty="0">
                <a:latin typeface="+mj-ea"/>
              </a:rPr>
              <a:t>Prone to leave the God I love</a:t>
            </a:r>
            <a:br>
              <a:rPr lang="en-US" altLang="ko-KR" sz="3999" dirty="0">
                <a:latin typeface="+mj-ea"/>
              </a:rPr>
            </a:br>
            <a:r>
              <a:rPr lang="en-US" altLang="ko-KR" sz="3999" dirty="0">
                <a:latin typeface="+mj-ea"/>
              </a:rPr>
              <a:t>Here's my heart, O take and seal it,</a:t>
            </a:r>
            <a:br>
              <a:rPr lang="en-US" altLang="ko-KR" sz="3999" dirty="0">
                <a:latin typeface="+mj-ea"/>
              </a:rPr>
            </a:br>
            <a:r>
              <a:rPr lang="en-US" altLang="ko-KR" sz="3999" dirty="0">
                <a:latin typeface="+mj-ea"/>
              </a:rPr>
              <a:t>Seal it for Thy courts above.</a:t>
            </a:r>
            <a:endParaRPr lang="ko-KR" altLang="en-US" sz="3999" dirty="0">
              <a:latin typeface="+mj-ea"/>
            </a:endParaRPr>
          </a:p>
        </p:txBody>
      </p:sp>
    </p:spTree>
    <p:extLst>
      <p:ext uri="{BB962C8B-B14F-4D97-AF65-F5344CB8AC3E}">
        <p14:creationId xmlns:p14="http://schemas.microsoft.com/office/powerpoint/2010/main" val="15785835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p:cNvPr>
          <p:cNvSpPr txBox="1">
            <a:spLocks noChangeArrowheads="1"/>
          </p:cNvSpPr>
          <p:nvPr/>
        </p:nvSpPr>
        <p:spPr>
          <a:xfrm>
            <a:off x="2204" y="2340394"/>
            <a:ext cx="12187592" cy="1439480"/>
          </a:xfrm>
          <a:prstGeom prst="rect">
            <a:avLst/>
          </a:prstGeom>
        </p:spPr>
        <p:txBody>
          <a:bodyPr lIns="108825" tIns="54412" rIns="108825" bIns="54412" anchor="ctr">
            <a:scene3d>
              <a:camera prst="orthographicFront"/>
              <a:lightRig rig="soft" dir="t"/>
            </a:scene3d>
            <a:sp3d prstMaterial="softEdge">
              <a:bevelT w="25400" h="25400"/>
            </a:sp3d>
          </a:bodyPr>
          <a:lstStyle>
            <a:lvl1pPr algn="ctr" rtl="0" eaLnBrk="0" fontAlgn="base" latinLnBrk="1" hangingPunct="0">
              <a:spcBef>
                <a:spcPct val="0"/>
              </a:spcBef>
              <a:spcAft>
                <a:spcPct val="0"/>
              </a:spcAft>
              <a:defRPr sz="3600" b="1" kern="1200">
                <a:solidFill>
                  <a:schemeClr val="tx1"/>
                </a:solidFill>
                <a:latin typeface="+mj-lt"/>
                <a:ea typeface="+mj-ea"/>
                <a:cs typeface="+mj-cs"/>
              </a:defRPr>
            </a:lvl1pPr>
            <a:lvl2pPr algn="ctr" rtl="0" eaLnBrk="0" fontAlgn="base" latinLnBrk="1" hangingPunct="0">
              <a:spcBef>
                <a:spcPct val="0"/>
              </a:spcBef>
              <a:spcAft>
                <a:spcPct val="0"/>
              </a:spcAft>
              <a:defRPr sz="36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36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36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3600" b="1">
                <a:solidFill>
                  <a:schemeClr val="tx1"/>
                </a:solidFill>
                <a:latin typeface="Lucida Sans Unicode" pitchFamily="34" charset="0"/>
                <a:ea typeface="맑은 고딕" pitchFamily="50" charset="-127"/>
              </a:defRPr>
            </a:lvl5pPr>
            <a:lvl6pPr marL="408188" algn="l" rtl="0" eaLnBrk="1" fontAlgn="base" latinLnBrk="1" hangingPunct="1">
              <a:spcBef>
                <a:spcPct val="0"/>
              </a:spcBef>
              <a:spcAft>
                <a:spcPct val="0"/>
              </a:spcAft>
              <a:defRPr sz="3700" b="1">
                <a:solidFill>
                  <a:schemeClr val="tx2"/>
                </a:solidFill>
                <a:latin typeface="Lucida Sans Unicode" pitchFamily="34" charset="0"/>
                <a:ea typeface="맑은 고딕" pitchFamily="50" charset="-127"/>
              </a:defRPr>
            </a:lvl6pPr>
            <a:lvl7pPr marL="816376" algn="l" rtl="0" eaLnBrk="1" fontAlgn="base" latinLnBrk="1" hangingPunct="1">
              <a:spcBef>
                <a:spcPct val="0"/>
              </a:spcBef>
              <a:spcAft>
                <a:spcPct val="0"/>
              </a:spcAft>
              <a:defRPr sz="3700" b="1">
                <a:solidFill>
                  <a:schemeClr val="tx2"/>
                </a:solidFill>
                <a:latin typeface="Lucida Sans Unicode" pitchFamily="34" charset="0"/>
                <a:ea typeface="맑은 고딕" pitchFamily="50" charset="-127"/>
              </a:defRPr>
            </a:lvl7pPr>
            <a:lvl8pPr marL="1224564" algn="l" rtl="0" eaLnBrk="1" fontAlgn="base" latinLnBrk="1" hangingPunct="1">
              <a:spcBef>
                <a:spcPct val="0"/>
              </a:spcBef>
              <a:spcAft>
                <a:spcPct val="0"/>
              </a:spcAft>
              <a:defRPr sz="3700" b="1">
                <a:solidFill>
                  <a:schemeClr val="tx2"/>
                </a:solidFill>
                <a:latin typeface="Lucida Sans Unicode" pitchFamily="34" charset="0"/>
                <a:ea typeface="맑은 고딕" pitchFamily="50" charset="-127"/>
              </a:defRPr>
            </a:lvl8pPr>
            <a:lvl9pPr marL="1632753" algn="l" rtl="0" eaLnBrk="1" fontAlgn="base" latinLnBrk="1" hangingPunct="1">
              <a:spcBef>
                <a:spcPct val="0"/>
              </a:spcBef>
              <a:spcAft>
                <a:spcPct val="0"/>
              </a:spcAft>
              <a:defRPr sz="3700" b="1">
                <a:solidFill>
                  <a:schemeClr val="tx2"/>
                </a:solidFill>
                <a:latin typeface="Lucida Sans Unicode" pitchFamily="34" charset="0"/>
                <a:ea typeface="맑은 고딕" pitchFamily="50" charset="-127"/>
              </a:defRPr>
            </a:lvl9pPr>
            <a:extLst/>
          </a:lstStyle>
          <a:p>
            <a:pPr defTabSz="914217" eaLnBrk="1" hangingPunct="1">
              <a:defRPr/>
            </a:pPr>
            <a:r>
              <a:rPr lang="ko-KR" altLang="en-US" sz="7198">
                <a:solidFill>
                  <a:prstClr val="black"/>
                </a:solidFill>
                <a:latin typeface="맑은 고딕" panose="020B0503020000020004" pitchFamily="50" charset="-127"/>
                <a:ea typeface="맑은 고딕" panose="020B0503020000020004" pitchFamily="50" charset="-127"/>
              </a:rPr>
              <a:t>내 평생에 주 찬양해</a:t>
            </a:r>
            <a:r>
              <a:rPr lang="en-US" altLang="ko-KR" sz="7198">
                <a:solidFill>
                  <a:prstClr val="black"/>
                </a:solidFill>
                <a:latin typeface="맑은 고딕" panose="020B0503020000020004" pitchFamily="50" charset="-127"/>
                <a:ea typeface="맑은 고딕" panose="020B0503020000020004" pitchFamily="50" charset="-127"/>
              </a:rPr>
              <a:t/>
            </a:r>
            <a:br>
              <a:rPr lang="en-US" altLang="ko-KR" sz="7198">
                <a:solidFill>
                  <a:prstClr val="black"/>
                </a:solidFill>
                <a:latin typeface="맑은 고딕" panose="020B0503020000020004" pitchFamily="50" charset="-127"/>
                <a:ea typeface="맑은 고딕" panose="020B0503020000020004" pitchFamily="50" charset="-127"/>
              </a:rPr>
            </a:br>
            <a:r>
              <a:rPr lang="ko-KR" altLang="en-US" sz="7198">
                <a:solidFill>
                  <a:prstClr val="black"/>
                </a:solidFill>
                <a:latin typeface="맑은 고딕" panose="020B0503020000020004" pitchFamily="50" charset="-127"/>
                <a:ea typeface="맑은 고딕" panose="020B0503020000020004" pitchFamily="50" charset="-127"/>
              </a:rPr>
              <a:t>내 모든 날 주만 경배해</a:t>
            </a:r>
            <a:r>
              <a:rPr lang="en-US" altLang="ko-KR" sz="7198">
                <a:solidFill>
                  <a:prstClr val="black"/>
                </a:solidFill>
                <a:latin typeface="맑은 고딕" panose="020B0503020000020004" pitchFamily="50" charset="-127"/>
                <a:ea typeface="맑은 고딕" panose="020B0503020000020004" pitchFamily="50" charset="-127"/>
              </a:rPr>
              <a:t/>
            </a:r>
            <a:br>
              <a:rPr lang="en-US" altLang="ko-KR" sz="7198">
                <a:solidFill>
                  <a:prstClr val="black"/>
                </a:solidFill>
                <a:latin typeface="맑은 고딕" panose="020B0503020000020004" pitchFamily="50" charset="-127"/>
                <a:ea typeface="맑은 고딕" panose="020B0503020000020004" pitchFamily="50" charset="-127"/>
              </a:rPr>
            </a:br>
            <a:r>
              <a:rPr lang="ko-KR" altLang="en-US" sz="7198">
                <a:solidFill>
                  <a:prstClr val="black"/>
                </a:solidFill>
                <a:latin typeface="맑은 고딕" panose="020B0503020000020004" pitchFamily="50" charset="-127"/>
                <a:ea typeface="맑은 고딕" panose="020B0503020000020004" pitchFamily="50" charset="-127"/>
              </a:rPr>
              <a:t>온 맘 다해 주만 섬기리</a:t>
            </a:r>
            <a:r>
              <a:rPr lang="en-US" altLang="ko-KR" sz="7198">
                <a:solidFill>
                  <a:prstClr val="black"/>
                </a:solidFill>
                <a:latin typeface="맑은 고딕" panose="020B0503020000020004" pitchFamily="50" charset="-127"/>
                <a:ea typeface="맑은 고딕" panose="020B0503020000020004" pitchFamily="50" charset="-127"/>
              </a:rPr>
              <a:t/>
            </a:r>
            <a:br>
              <a:rPr lang="en-US" altLang="ko-KR" sz="7198">
                <a:solidFill>
                  <a:prstClr val="black"/>
                </a:solidFill>
                <a:latin typeface="맑은 고딕" panose="020B0503020000020004" pitchFamily="50" charset="-127"/>
                <a:ea typeface="맑은 고딕" panose="020B0503020000020004" pitchFamily="50" charset="-127"/>
              </a:rPr>
            </a:br>
            <a:r>
              <a:rPr lang="ko-KR" altLang="en-US" sz="7198">
                <a:solidFill>
                  <a:prstClr val="black"/>
                </a:solidFill>
                <a:latin typeface="맑은 고딕" panose="020B0503020000020004" pitchFamily="50" charset="-127"/>
                <a:ea typeface="맑은 고딕" panose="020B0503020000020004" pitchFamily="50" charset="-127"/>
              </a:rPr>
              <a:t>나의 주 하나님</a:t>
            </a:r>
            <a:endParaRPr lang="ko-KR" altLang="en-US" sz="7198" dirty="0">
              <a:solidFill>
                <a:prstClr val="black"/>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1387389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37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vert="horz" anchor="ctr">
            <a:noAutofit/>
            <a:scene3d>
              <a:camera prst="orthographicFront"/>
              <a:lightRig rig="soft" dir="t"/>
            </a:scene3d>
            <a:sp3d prstMaterial="softEdge">
              <a:bevelT w="25400" h="25400"/>
            </a:sp3d>
          </a:bodyPr>
          <a:lstStyle/>
          <a:p>
            <a:r>
              <a:rPr lang="ko-KR" altLang="en-US" sz="6600" dirty="0">
                <a:latin typeface="+mj-ea"/>
              </a:rPr>
              <a:t>길 되신 우리 구세주</a:t>
            </a:r>
            <a:br>
              <a:rPr lang="ko-KR" altLang="en-US" sz="6600" dirty="0">
                <a:latin typeface="+mj-ea"/>
              </a:rPr>
            </a:br>
            <a:r>
              <a:rPr lang="ko-KR" altLang="en-US" sz="6600" dirty="0">
                <a:latin typeface="+mj-ea"/>
              </a:rPr>
              <a:t>늘 </a:t>
            </a:r>
            <a:r>
              <a:rPr lang="ko-KR" altLang="en-US" sz="6600" dirty="0" err="1">
                <a:latin typeface="+mj-ea"/>
              </a:rPr>
              <a:t>인도하시네</a:t>
            </a:r>
            <a:r>
              <a:rPr lang="ko-KR" altLang="en-US" sz="6600" dirty="0">
                <a:latin typeface="+mj-ea"/>
              </a:rPr>
              <a:t/>
            </a:r>
            <a:br>
              <a:rPr lang="ko-KR" altLang="en-US" sz="6600" dirty="0">
                <a:latin typeface="+mj-ea"/>
              </a:rPr>
            </a:br>
            <a:r>
              <a:rPr lang="ko-KR" altLang="en-US" sz="6600" dirty="0">
                <a:latin typeface="+mj-ea"/>
              </a:rPr>
              <a:t>너 지체 말고 믿으면</a:t>
            </a:r>
            <a:br>
              <a:rPr lang="ko-KR" altLang="en-US" sz="6600" dirty="0">
                <a:latin typeface="+mj-ea"/>
              </a:rPr>
            </a:br>
            <a:r>
              <a:rPr lang="ko-KR" altLang="en-US" sz="6600" dirty="0">
                <a:latin typeface="+mj-ea"/>
              </a:rPr>
              <a:t>참 복을 받겠네</a:t>
            </a:r>
            <a:r>
              <a:rPr lang="en-US" altLang="ko-KR" sz="6600" dirty="0">
                <a:latin typeface="+mj-ea"/>
              </a:rPr>
              <a:t/>
            </a:r>
            <a:br>
              <a:rPr lang="en-US" altLang="ko-KR" sz="6600" dirty="0">
                <a:latin typeface="+mj-ea"/>
              </a:rPr>
            </a:br>
            <a:r>
              <a:rPr lang="en-US" altLang="ko-KR" sz="4000" dirty="0">
                <a:latin typeface="+mj-ea"/>
              </a:rPr>
              <a:t>Yes, Jesus is the truth, the way,</a:t>
            </a:r>
            <a:br>
              <a:rPr lang="en-US" altLang="ko-KR" sz="4000" dirty="0">
                <a:latin typeface="+mj-ea"/>
              </a:rPr>
            </a:br>
            <a:r>
              <a:rPr lang="en-US" altLang="ko-KR" sz="4000" dirty="0">
                <a:latin typeface="+mj-ea"/>
              </a:rPr>
              <a:t>That leads you into rest;</a:t>
            </a:r>
            <a:br>
              <a:rPr lang="en-US" altLang="ko-KR" sz="4000" dirty="0">
                <a:latin typeface="+mj-ea"/>
              </a:rPr>
            </a:br>
            <a:r>
              <a:rPr lang="en-US" altLang="ko-KR" sz="4000" dirty="0">
                <a:latin typeface="+mj-ea"/>
              </a:rPr>
              <a:t>Believe in Him without delay,</a:t>
            </a:r>
            <a:br>
              <a:rPr lang="en-US" altLang="ko-KR" sz="4000" dirty="0">
                <a:latin typeface="+mj-ea"/>
              </a:rPr>
            </a:br>
            <a:r>
              <a:rPr lang="en-US" altLang="ko-KR" sz="4000" dirty="0">
                <a:latin typeface="+mj-ea"/>
              </a:rPr>
              <a:t>And you are fully blest.</a:t>
            </a:r>
            <a:endParaRPr lang="ko-KR" altLang="en-US" sz="4000" dirty="0">
              <a:latin typeface="+mj-ea"/>
            </a:endParaRPr>
          </a:p>
        </p:txBody>
      </p:sp>
    </p:spTree>
    <p:extLst>
      <p:ext uri="{BB962C8B-B14F-4D97-AF65-F5344CB8AC3E}">
        <p14:creationId xmlns:p14="http://schemas.microsoft.com/office/powerpoint/2010/main" val="865192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0" y="1908000"/>
            <a:ext cx="12192000" cy="1440000"/>
          </a:xfrm>
        </p:spPr>
        <p:txBody>
          <a:bodyPr>
            <a:noAutofit/>
          </a:bodyPr>
          <a:lstStyle/>
          <a:p>
            <a:pPr eaLnBrk="1" hangingPunct="1">
              <a:defRPr/>
            </a:pPr>
            <a:r>
              <a:rPr lang="ko-KR" altLang="en-US" sz="6600" dirty="0">
                <a:latin typeface="+mj-ea"/>
              </a:rPr>
              <a:t>해가 뜨고</a:t>
            </a:r>
            <a:r>
              <a:rPr lang="en-US" altLang="ko-KR" sz="6600" dirty="0">
                <a:latin typeface="+mj-ea"/>
              </a:rPr>
              <a:t> </a:t>
            </a:r>
            <a:r>
              <a:rPr lang="ko-KR" altLang="en-US" sz="6600" dirty="0">
                <a:latin typeface="+mj-ea"/>
              </a:rPr>
              <a:t>새 날 밝아오면</a:t>
            </a:r>
            <a:r>
              <a:rPr lang="en-US" altLang="ko-KR" sz="6600" dirty="0">
                <a:latin typeface="+mj-ea"/>
              </a:rPr>
              <a:t/>
            </a:r>
            <a:br>
              <a:rPr lang="en-US" altLang="ko-KR" sz="6600" dirty="0">
                <a:latin typeface="+mj-ea"/>
              </a:rPr>
            </a:br>
            <a:r>
              <a:rPr lang="ko-KR" altLang="en-US" sz="6600" dirty="0">
                <a:latin typeface="+mj-ea"/>
              </a:rPr>
              <a:t>주의 노래를 다시 찬양해</a:t>
            </a:r>
            <a:r>
              <a:rPr lang="en-US" altLang="ko-KR" sz="6600" dirty="0">
                <a:latin typeface="+mj-ea"/>
              </a:rPr>
              <a:t/>
            </a:r>
            <a:br>
              <a:rPr lang="en-US" altLang="ko-KR" sz="6600" dirty="0">
                <a:latin typeface="+mj-ea"/>
              </a:rPr>
            </a:br>
            <a:r>
              <a:rPr lang="en-US" altLang="ko-KR" sz="4000" dirty="0">
                <a:latin typeface="+mj-ea"/>
              </a:rPr>
              <a:t>The sun comes up, it’s a new day dawning</a:t>
            </a:r>
            <a:br>
              <a:rPr lang="en-US" altLang="ko-KR" sz="4000" dirty="0">
                <a:latin typeface="+mj-ea"/>
              </a:rPr>
            </a:br>
            <a:r>
              <a:rPr lang="en-US" altLang="ko-KR" sz="4000" dirty="0">
                <a:latin typeface="+mj-ea"/>
              </a:rPr>
              <a:t>It’s time to sing Your song again</a:t>
            </a:r>
            <a:endParaRPr lang="ko-KR" altLang="en-US" sz="4000" dirty="0">
              <a:latin typeface="+mj-ea"/>
            </a:endParaRPr>
          </a:p>
        </p:txBody>
      </p:sp>
    </p:spTree>
    <p:extLst>
      <p:ext uri="{BB962C8B-B14F-4D97-AF65-F5344CB8AC3E}">
        <p14:creationId xmlns:p14="http://schemas.microsoft.com/office/powerpoint/2010/main" val="28149941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0" y="2412000"/>
            <a:ext cx="12192000" cy="1440000"/>
          </a:xfrm>
        </p:spPr>
        <p:txBody>
          <a:bodyPr>
            <a:noAutofit/>
          </a:bodyPr>
          <a:lstStyle/>
          <a:p>
            <a:pPr eaLnBrk="1" hangingPunct="1">
              <a:defRPr/>
            </a:pPr>
            <a:r>
              <a:rPr lang="ko-KR" altLang="en-US" sz="6600" dirty="0">
                <a:latin typeface="+mj-ea"/>
              </a:rPr>
              <a:t>그 어떤 고난과</a:t>
            </a:r>
            <a:r>
              <a:rPr lang="en-US" altLang="ko-KR" sz="6600" dirty="0">
                <a:latin typeface="+mj-ea"/>
              </a:rPr>
              <a:t/>
            </a:r>
            <a:br>
              <a:rPr lang="en-US" altLang="ko-KR" sz="6600" dirty="0">
                <a:latin typeface="+mj-ea"/>
              </a:rPr>
            </a:br>
            <a:r>
              <a:rPr lang="ko-KR" altLang="en-US" sz="6600" dirty="0">
                <a:latin typeface="+mj-ea"/>
              </a:rPr>
              <a:t>시련이 있을지라도</a:t>
            </a:r>
            <a:r>
              <a:rPr lang="en-US" altLang="ko-KR" sz="6600" dirty="0">
                <a:latin typeface="+mj-ea"/>
              </a:rPr>
              <a:t/>
            </a:r>
            <a:br>
              <a:rPr lang="en-US" altLang="ko-KR" sz="6600" dirty="0">
                <a:latin typeface="+mj-ea"/>
              </a:rPr>
            </a:br>
            <a:r>
              <a:rPr lang="ko-KR" altLang="en-US" sz="6600" dirty="0">
                <a:latin typeface="+mj-ea"/>
              </a:rPr>
              <a:t>나는 주님을 찬양하리라</a:t>
            </a:r>
            <a:r>
              <a:rPr lang="en-US" altLang="ko-KR" sz="6600" dirty="0">
                <a:latin typeface="+mj-ea"/>
              </a:rPr>
              <a:t/>
            </a:r>
            <a:br>
              <a:rPr lang="en-US" altLang="ko-KR" sz="6600" dirty="0">
                <a:latin typeface="+mj-ea"/>
              </a:rPr>
            </a:br>
            <a:r>
              <a:rPr lang="en-US" altLang="ko-KR" sz="4000" dirty="0">
                <a:latin typeface="+mj-ea"/>
              </a:rPr>
              <a:t>Whatever may pass,</a:t>
            </a:r>
            <a:br>
              <a:rPr lang="en-US" altLang="ko-KR" sz="4000" dirty="0">
                <a:latin typeface="+mj-ea"/>
              </a:rPr>
            </a:br>
            <a:r>
              <a:rPr lang="en-US" altLang="ko-KR" sz="4000" dirty="0">
                <a:latin typeface="+mj-ea"/>
              </a:rPr>
              <a:t>And whatever lies before me</a:t>
            </a:r>
            <a:br>
              <a:rPr lang="en-US" altLang="ko-KR" sz="4000" dirty="0">
                <a:latin typeface="+mj-ea"/>
              </a:rPr>
            </a:br>
            <a:r>
              <a:rPr lang="en-US" altLang="ko-KR" sz="4000" dirty="0">
                <a:latin typeface="+mj-ea"/>
              </a:rPr>
              <a:t>Let me be singing when the evening comes</a:t>
            </a:r>
            <a:endParaRPr lang="ko-KR" altLang="en-US" sz="4000" dirty="0">
              <a:latin typeface="+mj-ea"/>
            </a:endParaRPr>
          </a:p>
        </p:txBody>
      </p:sp>
    </p:spTree>
    <p:extLst>
      <p:ext uri="{BB962C8B-B14F-4D97-AF65-F5344CB8AC3E}">
        <p14:creationId xmlns:p14="http://schemas.microsoft.com/office/powerpoint/2010/main" val="35990953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주를 송축하라 나의 영혼아</a:t>
            </a:r>
            <a:r>
              <a:rPr lang="en-US" altLang="ko-KR" sz="6600" dirty="0">
                <a:latin typeface="+mj-ea"/>
              </a:rPr>
              <a:t/>
            </a:r>
            <a:br>
              <a:rPr lang="en-US" altLang="ko-KR" sz="6600" dirty="0">
                <a:latin typeface="+mj-ea"/>
              </a:rPr>
            </a:br>
            <a:r>
              <a:rPr lang="ko-KR" altLang="en-US" sz="6600" dirty="0">
                <a:latin typeface="+mj-ea"/>
              </a:rPr>
              <a:t>거룩하신 이름</a:t>
            </a:r>
            <a:r>
              <a:rPr lang="en-US" altLang="ko-KR" sz="6600" dirty="0">
                <a:latin typeface="+mj-ea"/>
              </a:rPr>
              <a:t/>
            </a:r>
            <a:br>
              <a:rPr lang="en-US" altLang="ko-KR" sz="6600" dirty="0">
                <a:latin typeface="+mj-ea"/>
              </a:rPr>
            </a:br>
            <a:r>
              <a:rPr lang="ko-KR" altLang="en-US" sz="6600" dirty="0">
                <a:latin typeface="+mj-ea"/>
              </a:rPr>
              <a:t>목소리 높여서 찬양해</a:t>
            </a:r>
            <a:r>
              <a:rPr lang="en-US" altLang="ko-KR" sz="6600" dirty="0">
                <a:latin typeface="+mj-ea"/>
              </a:rPr>
              <a:t/>
            </a:r>
            <a:br>
              <a:rPr lang="en-US" altLang="ko-KR" sz="6600" dirty="0">
                <a:latin typeface="+mj-ea"/>
              </a:rPr>
            </a:br>
            <a:r>
              <a:rPr lang="ko-KR" altLang="en-US" sz="6600" dirty="0">
                <a:latin typeface="+mj-ea"/>
              </a:rPr>
              <a:t>거룩한 주의 이름</a:t>
            </a:r>
            <a:r>
              <a:rPr lang="en-US" altLang="ko-KR" sz="6600" dirty="0">
                <a:latin typeface="+mj-ea"/>
              </a:rPr>
              <a:t/>
            </a:r>
            <a:br>
              <a:rPr lang="en-US" altLang="ko-KR" sz="6600" dirty="0">
                <a:latin typeface="+mj-ea"/>
              </a:rPr>
            </a:br>
            <a:r>
              <a:rPr lang="en-US" altLang="ko-KR" sz="4000" dirty="0">
                <a:latin typeface="+mj-ea"/>
              </a:rPr>
              <a:t>Bless the Lord, O my soul O my soul,</a:t>
            </a:r>
            <a:br>
              <a:rPr lang="en-US" altLang="ko-KR" sz="4000" dirty="0">
                <a:latin typeface="+mj-ea"/>
              </a:rPr>
            </a:br>
            <a:r>
              <a:rPr lang="en-US" altLang="ko-KR" sz="4000" dirty="0">
                <a:latin typeface="+mj-ea"/>
              </a:rPr>
              <a:t>Worship His holy name</a:t>
            </a:r>
            <a:br>
              <a:rPr lang="en-US" altLang="ko-KR" sz="4000" dirty="0">
                <a:latin typeface="+mj-ea"/>
              </a:rPr>
            </a:br>
            <a:r>
              <a:rPr lang="en-US" altLang="ko-KR" sz="4000" dirty="0">
                <a:latin typeface="+mj-ea"/>
              </a:rPr>
              <a:t>Sing like never before Oh my soul,</a:t>
            </a:r>
            <a:br>
              <a:rPr lang="en-US" altLang="ko-KR" sz="4000" dirty="0">
                <a:latin typeface="+mj-ea"/>
              </a:rPr>
            </a:br>
            <a:r>
              <a:rPr lang="en-US" altLang="ko-KR" sz="4000" dirty="0">
                <a:latin typeface="+mj-ea"/>
              </a:rPr>
              <a:t>I’ll worship Your holy name</a:t>
            </a:r>
            <a:endParaRPr lang="ko-KR" altLang="en-US" sz="4000" dirty="0">
              <a:latin typeface="+mj-ea"/>
            </a:endParaRPr>
          </a:p>
        </p:txBody>
      </p:sp>
    </p:spTree>
    <p:extLst>
      <p:ext uri="{BB962C8B-B14F-4D97-AF65-F5344CB8AC3E}">
        <p14:creationId xmlns:p14="http://schemas.microsoft.com/office/powerpoint/2010/main" val="32732330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주 사랑 넘치고</a:t>
            </a:r>
            <a:r>
              <a:rPr lang="en-US" altLang="ko-KR" sz="6600" dirty="0">
                <a:latin typeface="+mj-ea"/>
              </a:rPr>
              <a:t> </a:t>
            </a:r>
            <a:r>
              <a:rPr lang="ko-KR" altLang="en-US" sz="6600" dirty="0">
                <a:latin typeface="+mj-ea"/>
              </a:rPr>
              <a:t>자비하네</a:t>
            </a:r>
            <a:r>
              <a:rPr lang="en-US" altLang="ko-KR" sz="6600" dirty="0">
                <a:latin typeface="+mj-ea"/>
              </a:rPr>
              <a:t/>
            </a:r>
            <a:br>
              <a:rPr lang="en-US" altLang="ko-KR" sz="6600" dirty="0">
                <a:latin typeface="+mj-ea"/>
              </a:rPr>
            </a:br>
            <a:r>
              <a:rPr lang="ko-KR" altLang="en-US" sz="6600" dirty="0">
                <a:latin typeface="+mj-ea"/>
              </a:rPr>
              <a:t>존귀한 이름 선하신 주님</a:t>
            </a:r>
            <a:r>
              <a:rPr lang="en-US" altLang="ko-KR" sz="6600" dirty="0">
                <a:latin typeface="+mj-ea"/>
              </a:rPr>
              <a:t/>
            </a:r>
            <a:br>
              <a:rPr lang="en-US" altLang="ko-KR" sz="6600" dirty="0">
                <a:latin typeface="+mj-ea"/>
              </a:rPr>
            </a:br>
            <a:r>
              <a:rPr lang="ko-KR" altLang="en-US" sz="6600" spc="-150" dirty="0" smtClean="0">
                <a:latin typeface="+mj-ea"/>
              </a:rPr>
              <a:t>그 선하심이</a:t>
            </a:r>
            <a:r>
              <a:rPr lang="en-US" altLang="ko-KR" sz="6600" spc="-150" dirty="0" smtClean="0">
                <a:latin typeface="+mj-ea"/>
              </a:rPr>
              <a:t> </a:t>
            </a:r>
            <a:r>
              <a:rPr lang="ko-KR" altLang="en-US" sz="6600" spc="-150" dirty="0" smtClean="0">
                <a:latin typeface="+mj-ea"/>
              </a:rPr>
              <a:t>노래하게 하네</a:t>
            </a:r>
            <a:r>
              <a:rPr lang="en-US" altLang="ko-KR" sz="6600" spc="-300" dirty="0">
                <a:latin typeface="+mj-ea"/>
              </a:rPr>
              <a:t/>
            </a:r>
            <a:br>
              <a:rPr lang="en-US" altLang="ko-KR" sz="6600" spc="-300" dirty="0">
                <a:latin typeface="+mj-ea"/>
              </a:rPr>
            </a:br>
            <a:r>
              <a:rPr lang="ko-KR" altLang="en-US" sz="6600" dirty="0">
                <a:latin typeface="+mj-ea"/>
              </a:rPr>
              <a:t>만가지 이유로 찬양하리</a:t>
            </a:r>
            <a:r>
              <a:rPr lang="en-US" altLang="ko-KR" sz="6600" dirty="0">
                <a:latin typeface="+mj-ea"/>
              </a:rPr>
              <a:t/>
            </a:r>
            <a:br>
              <a:rPr lang="en-US" altLang="ko-KR" sz="6600" dirty="0">
                <a:latin typeface="+mj-ea"/>
              </a:rPr>
            </a:br>
            <a:r>
              <a:rPr lang="en-US" altLang="ko-KR" sz="4000" dirty="0">
                <a:latin typeface="+mj-ea"/>
              </a:rPr>
              <a:t>You’re rich in love, and You’re slow to anger</a:t>
            </a:r>
            <a:br>
              <a:rPr lang="en-US" altLang="ko-KR" sz="4000" dirty="0">
                <a:latin typeface="+mj-ea"/>
              </a:rPr>
            </a:br>
            <a:r>
              <a:rPr lang="en-US" altLang="ko-KR" sz="4000" dirty="0">
                <a:latin typeface="+mj-ea"/>
              </a:rPr>
              <a:t>Your name is great, and Your heart is kind</a:t>
            </a:r>
            <a:br>
              <a:rPr lang="en-US" altLang="ko-KR" sz="4000" dirty="0">
                <a:latin typeface="+mj-ea"/>
              </a:rPr>
            </a:br>
            <a:r>
              <a:rPr lang="en-US" altLang="ko-KR" sz="4000" dirty="0">
                <a:latin typeface="+mj-ea"/>
              </a:rPr>
              <a:t>For all Your goodness, I will keep on singing;</a:t>
            </a:r>
            <a:br>
              <a:rPr lang="en-US" altLang="ko-KR" sz="4000" dirty="0">
                <a:latin typeface="+mj-ea"/>
              </a:rPr>
            </a:br>
            <a:r>
              <a:rPr lang="en-US" altLang="ko-KR" sz="4000" dirty="0">
                <a:latin typeface="+mj-ea"/>
              </a:rPr>
              <a:t>Ten thousand reasons for my heart to find</a:t>
            </a:r>
            <a:endParaRPr lang="ko-KR" altLang="en-US" sz="4000" dirty="0">
              <a:latin typeface="+mj-ea"/>
            </a:endParaRPr>
          </a:p>
        </p:txBody>
      </p:sp>
    </p:spTree>
    <p:extLst>
      <p:ext uri="{BB962C8B-B14F-4D97-AF65-F5344CB8AC3E}">
        <p14:creationId xmlns:p14="http://schemas.microsoft.com/office/powerpoint/2010/main" val="9869768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그리고 그 날에</a:t>
            </a:r>
            <a:r>
              <a:rPr lang="en-US" altLang="ko-KR" sz="6600" dirty="0">
                <a:latin typeface="+mj-ea"/>
              </a:rPr>
              <a:t> </a:t>
            </a:r>
            <a:r>
              <a:rPr lang="ko-KR" altLang="en-US" sz="6600" dirty="0">
                <a:latin typeface="+mj-ea"/>
              </a:rPr>
              <a:t>힘이 다 해</a:t>
            </a:r>
            <a:r>
              <a:rPr lang="en-US" altLang="ko-KR" sz="6600" dirty="0">
                <a:latin typeface="+mj-ea"/>
              </a:rPr>
              <a:t/>
            </a:r>
            <a:br>
              <a:rPr lang="en-US" altLang="ko-KR" sz="6600" dirty="0">
                <a:latin typeface="+mj-ea"/>
              </a:rPr>
            </a:br>
            <a:r>
              <a:rPr lang="ko-KR" altLang="en-US" sz="6600" dirty="0" smtClean="0">
                <a:latin typeface="+mj-ea"/>
              </a:rPr>
              <a:t>마지막이 날 찾아와도</a:t>
            </a:r>
            <a:r>
              <a:rPr lang="en-US" altLang="ko-KR" sz="6600" spc="-150" dirty="0">
                <a:latin typeface="+mj-ea"/>
              </a:rPr>
              <a:t/>
            </a:r>
            <a:br>
              <a:rPr lang="en-US" altLang="ko-KR" sz="6600" spc="-150" dirty="0">
                <a:latin typeface="+mj-ea"/>
              </a:rPr>
            </a:br>
            <a:r>
              <a:rPr lang="ko-KR" altLang="en-US" sz="6600" spc="-150" dirty="0">
                <a:latin typeface="+mj-ea"/>
              </a:rPr>
              <a:t>내 영혼 끊임없이</a:t>
            </a:r>
            <a:r>
              <a:rPr lang="en-US" altLang="ko-KR" sz="6600" spc="-150" dirty="0">
                <a:latin typeface="+mj-ea"/>
              </a:rPr>
              <a:t> </a:t>
            </a:r>
            <a:r>
              <a:rPr lang="ko-KR" altLang="en-US" sz="6600" spc="-150" dirty="0" smtClean="0">
                <a:latin typeface="+mj-ea"/>
              </a:rPr>
              <a:t>주 찬양</a:t>
            </a:r>
            <a:r>
              <a:rPr lang="en-US" altLang="ko-KR" sz="6600" dirty="0">
                <a:latin typeface="+mj-ea"/>
              </a:rPr>
              <a:t/>
            </a:r>
            <a:br>
              <a:rPr lang="en-US" altLang="ko-KR" sz="6600" dirty="0">
                <a:latin typeface="+mj-ea"/>
              </a:rPr>
            </a:br>
            <a:r>
              <a:rPr lang="ko-KR" altLang="en-US" sz="6600" dirty="0">
                <a:latin typeface="+mj-ea"/>
              </a:rPr>
              <a:t>만년이 지나도록 영원토록</a:t>
            </a:r>
            <a:r>
              <a:rPr lang="en-US" altLang="ko-KR" sz="6600" dirty="0">
                <a:latin typeface="+mj-ea"/>
              </a:rPr>
              <a:t/>
            </a:r>
            <a:br>
              <a:rPr lang="en-US" altLang="ko-KR" sz="6600" dirty="0">
                <a:latin typeface="+mj-ea"/>
              </a:rPr>
            </a:br>
            <a:r>
              <a:rPr lang="en-US" altLang="ko-KR" sz="4000" dirty="0">
                <a:latin typeface="+mj-ea"/>
              </a:rPr>
              <a:t>And on that day when my strength is failing,</a:t>
            </a:r>
            <a:br>
              <a:rPr lang="en-US" altLang="ko-KR" sz="4000" dirty="0">
                <a:latin typeface="+mj-ea"/>
              </a:rPr>
            </a:br>
            <a:r>
              <a:rPr lang="en-US" altLang="ko-KR" sz="4000" dirty="0">
                <a:latin typeface="+mj-ea"/>
              </a:rPr>
              <a:t>The end draws near, and my time has come</a:t>
            </a:r>
            <a:br>
              <a:rPr lang="en-US" altLang="ko-KR" sz="4000" dirty="0">
                <a:latin typeface="+mj-ea"/>
              </a:rPr>
            </a:br>
            <a:r>
              <a:rPr lang="en-US" altLang="ko-KR" sz="4000" dirty="0">
                <a:latin typeface="+mj-ea"/>
              </a:rPr>
              <a:t>Still my soul will sing Your praise unending</a:t>
            </a:r>
            <a:br>
              <a:rPr lang="en-US" altLang="ko-KR" sz="4000" dirty="0">
                <a:latin typeface="+mj-ea"/>
              </a:rPr>
            </a:br>
            <a:r>
              <a:rPr lang="en-US" altLang="ko-KR" sz="4000" dirty="0">
                <a:latin typeface="+mj-ea"/>
              </a:rPr>
              <a:t>Ten thousand years and then forevermore!</a:t>
            </a:r>
            <a:endParaRPr lang="ko-KR" altLang="en-US" sz="4000" dirty="0">
              <a:latin typeface="+mj-ea"/>
            </a:endParaRPr>
          </a:p>
        </p:txBody>
      </p:sp>
    </p:spTree>
    <p:extLst>
      <p:ext uri="{BB962C8B-B14F-4D97-AF65-F5344CB8AC3E}">
        <p14:creationId xmlns:p14="http://schemas.microsoft.com/office/powerpoint/2010/main" val="7668421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520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예수 안에 소망 있네</a:t>
            </a:r>
            <a:br>
              <a:rPr lang="ko-KR" altLang="en-US" sz="6600" dirty="0">
                <a:latin typeface="+mj-ea"/>
              </a:rPr>
            </a:br>
            <a:r>
              <a:rPr lang="ko-KR" altLang="en-US" sz="6600" dirty="0">
                <a:latin typeface="+mj-ea"/>
              </a:rPr>
              <a:t>내 빛과 힘 나의 노래</a:t>
            </a:r>
            <a:r>
              <a:rPr lang="en-US" altLang="ko-KR" sz="6600" dirty="0">
                <a:latin typeface="+mj-ea"/>
              </a:rPr>
              <a:t/>
            </a:r>
            <a:br>
              <a:rPr lang="en-US" altLang="ko-KR" sz="6600" dirty="0">
                <a:latin typeface="+mj-ea"/>
              </a:rPr>
            </a:br>
            <a:r>
              <a:rPr lang="ko-KR" altLang="en-US" sz="6600" dirty="0">
                <a:latin typeface="+mj-ea"/>
              </a:rPr>
              <a:t>환란 중에 도우시는</a:t>
            </a:r>
            <a:br>
              <a:rPr lang="ko-KR" altLang="en-US" sz="6600" dirty="0">
                <a:latin typeface="+mj-ea"/>
              </a:rPr>
            </a:br>
            <a:r>
              <a:rPr lang="ko-KR" altLang="en-US" sz="6600" dirty="0">
                <a:latin typeface="+mj-ea"/>
              </a:rPr>
              <a:t>주 나의 견고한 반석</a:t>
            </a:r>
            <a:r>
              <a:rPr lang="en-US" altLang="ko-KR" sz="6600" dirty="0">
                <a:latin typeface="+mj-ea"/>
              </a:rPr>
              <a:t/>
            </a:r>
            <a:br>
              <a:rPr lang="en-US" altLang="ko-KR" sz="6600" dirty="0">
                <a:latin typeface="+mj-ea"/>
              </a:rPr>
            </a:br>
            <a:r>
              <a:rPr lang="en-US" altLang="ko-KR" sz="4000" dirty="0">
                <a:latin typeface="+mj-ea"/>
              </a:rPr>
              <a:t>In Christ alone my hope is found</a:t>
            </a:r>
            <a:br>
              <a:rPr lang="en-US" altLang="ko-KR" sz="4000" dirty="0">
                <a:latin typeface="+mj-ea"/>
              </a:rPr>
            </a:br>
            <a:r>
              <a:rPr lang="en-US" altLang="ko-KR" sz="4000" dirty="0">
                <a:latin typeface="+mj-ea"/>
              </a:rPr>
              <a:t>He is my light my strength my song</a:t>
            </a:r>
            <a:br>
              <a:rPr lang="en-US" altLang="ko-KR" sz="4000" dirty="0">
                <a:latin typeface="+mj-ea"/>
              </a:rPr>
            </a:br>
            <a:r>
              <a:rPr lang="en-US" altLang="ko-KR" sz="4000" dirty="0">
                <a:latin typeface="+mj-ea"/>
              </a:rPr>
              <a:t>This cornerstone, This solid Ground</a:t>
            </a:r>
            <a:br>
              <a:rPr lang="en-US" altLang="ko-KR" sz="4000" dirty="0">
                <a:latin typeface="+mj-ea"/>
              </a:rPr>
            </a:br>
            <a:r>
              <a:rPr lang="en-US" altLang="ko-KR" sz="4000" spc="-150" dirty="0">
                <a:latin typeface="+mj-ea"/>
              </a:rPr>
              <a:t>Firm through the fiercest drought and storm</a:t>
            </a:r>
            <a:endParaRPr lang="ko-KR" altLang="en-US" sz="4000" spc="-150" dirty="0">
              <a:latin typeface="+mj-ea"/>
            </a:endParaRPr>
          </a:p>
        </p:txBody>
      </p:sp>
    </p:spTree>
    <p:extLst>
      <p:ext uri="{BB962C8B-B14F-4D97-AF65-F5344CB8AC3E}">
        <p14:creationId xmlns:p14="http://schemas.microsoft.com/office/powerpoint/2010/main" val="31285587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크신 사랑 크신 평화</a:t>
            </a:r>
            <a:br>
              <a:rPr lang="ko-KR" altLang="en-US" sz="6600" dirty="0">
                <a:latin typeface="+mj-ea"/>
              </a:rPr>
            </a:br>
            <a:r>
              <a:rPr lang="ko-KR" altLang="en-US" sz="6600" dirty="0" err="1">
                <a:latin typeface="+mj-ea"/>
              </a:rPr>
              <a:t>두렴에서</a:t>
            </a:r>
            <a:r>
              <a:rPr lang="ko-KR" altLang="en-US" sz="6600" dirty="0">
                <a:latin typeface="+mj-ea"/>
              </a:rPr>
              <a:t> 날 건지네</a:t>
            </a:r>
            <a:r>
              <a:rPr lang="en-US" altLang="ko-KR" sz="6600" dirty="0">
                <a:latin typeface="+mj-ea"/>
              </a:rPr>
              <a:t/>
            </a:r>
            <a:br>
              <a:rPr lang="en-US" altLang="ko-KR" sz="6600" dirty="0">
                <a:latin typeface="+mj-ea"/>
              </a:rPr>
            </a:br>
            <a:r>
              <a:rPr lang="ko-KR" altLang="en-US" sz="6600" dirty="0">
                <a:latin typeface="+mj-ea"/>
              </a:rPr>
              <a:t>내 </a:t>
            </a:r>
            <a:r>
              <a:rPr lang="ko-KR" altLang="en-US" sz="6600" dirty="0" err="1">
                <a:latin typeface="+mj-ea"/>
              </a:rPr>
              <a:t>위로자</a:t>
            </a:r>
            <a:r>
              <a:rPr lang="ko-KR" altLang="en-US" sz="6600" dirty="0">
                <a:latin typeface="+mj-ea"/>
              </a:rPr>
              <a:t> 내 모든 것</a:t>
            </a:r>
            <a:br>
              <a:rPr lang="ko-KR" altLang="en-US" sz="6600" dirty="0">
                <a:latin typeface="+mj-ea"/>
              </a:rPr>
            </a:br>
            <a:r>
              <a:rPr lang="ko-KR" altLang="en-US" sz="6600" dirty="0">
                <a:latin typeface="+mj-ea"/>
              </a:rPr>
              <a:t>주 사랑 안에 서리라</a:t>
            </a:r>
            <a:br>
              <a:rPr lang="ko-KR" altLang="en-US" sz="6600" dirty="0">
                <a:latin typeface="+mj-ea"/>
              </a:rPr>
            </a:br>
            <a:r>
              <a:rPr lang="en-US" altLang="ko-KR" sz="4000" spc="-150" dirty="0">
                <a:latin typeface="+mj-ea"/>
              </a:rPr>
              <a:t>What heights of love What depths of peace</a:t>
            </a:r>
            <a:br>
              <a:rPr lang="en-US" altLang="ko-KR" sz="4000" spc="-150" dirty="0">
                <a:latin typeface="+mj-ea"/>
              </a:rPr>
            </a:br>
            <a:r>
              <a:rPr lang="en-US" altLang="ko-KR" sz="4000" spc="-150" dirty="0">
                <a:latin typeface="+mj-ea"/>
              </a:rPr>
              <a:t>When fears are stilled When strivings cease!</a:t>
            </a:r>
            <a:r>
              <a:rPr lang="en-US" altLang="ko-KR" sz="4000" dirty="0">
                <a:latin typeface="+mj-ea"/>
              </a:rPr>
              <a:t/>
            </a:r>
            <a:br>
              <a:rPr lang="en-US" altLang="ko-KR" sz="4000" dirty="0">
                <a:latin typeface="+mj-ea"/>
              </a:rPr>
            </a:br>
            <a:r>
              <a:rPr lang="en-US" altLang="ko-KR" sz="4000" dirty="0">
                <a:latin typeface="+mj-ea"/>
              </a:rPr>
              <a:t>My Comforter my All in All</a:t>
            </a:r>
            <a:br>
              <a:rPr lang="en-US" altLang="ko-KR" sz="4000" dirty="0">
                <a:latin typeface="+mj-ea"/>
              </a:rPr>
            </a:br>
            <a:r>
              <a:rPr lang="en-US" altLang="ko-KR" sz="4000" dirty="0">
                <a:latin typeface="+mj-ea"/>
              </a:rPr>
              <a:t>Here in the love of Christ I stand</a:t>
            </a:r>
            <a:endParaRPr lang="ko-KR" altLang="en-US" sz="4000" dirty="0">
              <a:latin typeface="+mj-ea"/>
            </a:endParaRPr>
          </a:p>
        </p:txBody>
      </p:sp>
    </p:spTree>
    <p:extLst>
      <p:ext uri="{BB962C8B-B14F-4D97-AF65-F5344CB8AC3E}">
        <p14:creationId xmlns:p14="http://schemas.microsoft.com/office/powerpoint/2010/main" val="24773705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완전하신 하나님이</a:t>
            </a:r>
            <a:br>
              <a:rPr lang="ko-KR" altLang="en-US" sz="6600" dirty="0">
                <a:latin typeface="+mj-ea"/>
              </a:rPr>
            </a:br>
            <a:r>
              <a:rPr lang="ko-KR" altLang="en-US" sz="6600" dirty="0">
                <a:latin typeface="+mj-ea"/>
              </a:rPr>
              <a:t>우리와 같이 되셨네</a:t>
            </a:r>
            <a:r>
              <a:rPr lang="en-US" altLang="ko-KR" sz="6600" dirty="0">
                <a:latin typeface="+mj-ea"/>
              </a:rPr>
              <a:t/>
            </a:r>
            <a:br>
              <a:rPr lang="en-US" altLang="ko-KR" sz="6600" dirty="0">
                <a:latin typeface="+mj-ea"/>
              </a:rPr>
            </a:br>
            <a:r>
              <a:rPr lang="ko-KR" altLang="en-US" sz="6600" dirty="0">
                <a:latin typeface="+mj-ea"/>
              </a:rPr>
              <a:t>주 사랑과 그 공의로</a:t>
            </a:r>
            <a:br>
              <a:rPr lang="ko-KR" altLang="en-US" sz="6600" dirty="0">
                <a:latin typeface="+mj-ea"/>
              </a:rPr>
            </a:br>
            <a:r>
              <a:rPr lang="ko-KR" altLang="en-US" sz="6600" dirty="0">
                <a:latin typeface="+mj-ea"/>
              </a:rPr>
              <a:t>세상을 구원하셨네</a:t>
            </a:r>
            <a:br>
              <a:rPr lang="ko-KR" altLang="en-US" sz="6600" dirty="0">
                <a:latin typeface="+mj-ea"/>
              </a:rPr>
            </a:br>
            <a:r>
              <a:rPr lang="en-US" altLang="ko-KR" sz="4000" dirty="0">
                <a:latin typeface="+mj-ea"/>
              </a:rPr>
              <a:t>In Christ alone! who took on flesh</a:t>
            </a:r>
            <a:br>
              <a:rPr lang="en-US" altLang="ko-KR" sz="4000" dirty="0">
                <a:latin typeface="+mj-ea"/>
              </a:rPr>
            </a:br>
            <a:r>
              <a:rPr lang="en-US" altLang="ko-KR" sz="4000" dirty="0">
                <a:latin typeface="+mj-ea"/>
              </a:rPr>
              <a:t>Fullness of God in helpless babe!</a:t>
            </a:r>
            <a:br>
              <a:rPr lang="en-US" altLang="ko-KR" sz="4000" dirty="0">
                <a:latin typeface="+mj-ea"/>
              </a:rPr>
            </a:br>
            <a:r>
              <a:rPr lang="en-US" altLang="ko-KR" sz="4000" dirty="0">
                <a:latin typeface="+mj-ea"/>
              </a:rPr>
              <a:t>This gift of love and righteousness</a:t>
            </a:r>
            <a:br>
              <a:rPr lang="en-US" altLang="ko-KR" sz="4000" dirty="0">
                <a:latin typeface="+mj-ea"/>
              </a:rPr>
            </a:br>
            <a:r>
              <a:rPr lang="en-US" altLang="ko-KR" sz="4000" dirty="0">
                <a:latin typeface="+mj-ea"/>
              </a:rPr>
              <a:t>Scorned by the ones He came to save</a:t>
            </a:r>
            <a:endParaRPr lang="ko-KR" altLang="en-US" sz="4000" dirty="0">
              <a:latin typeface="+mj-ea"/>
            </a:endParaRPr>
          </a:p>
        </p:txBody>
      </p:sp>
    </p:spTree>
    <p:extLst>
      <p:ext uri="{BB962C8B-B14F-4D97-AF65-F5344CB8AC3E}">
        <p14:creationId xmlns:p14="http://schemas.microsoft.com/office/powerpoint/2010/main" val="33538930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십자가에 주 </a:t>
            </a:r>
            <a:r>
              <a:rPr lang="ko-KR" altLang="en-US" sz="6600" dirty="0" err="1">
                <a:latin typeface="+mj-ea"/>
              </a:rPr>
              <a:t>달리사</a:t>
            </a:r>
            <a:r>
              <a:rPr lang="ko-KR" altLang="en-US" sz="6600" dirty="0">
                <a:latin typeface="+mj-ea"/>
              </a:rPr>
              <a:t/>
            </a:r>
            <a:br>
              <a:rPr lang="ko-KR" altLang="en-US" sz="6600" dirty="0">
                <a:latin typeface="+mj-ea"/>
              </a:rPr>
            </a:br>
            <a:r>
              <a:rPr lang="ko-KR" altLang="en-US" sz="6600" dirty="0">
                <a:latin typeface="+mj-ea"/>
              </a:rPr>
              <a:t>그 진노를 거두셨네</a:t>
            </a:r>
            <a:r>
              <a:rPr lang="en-US" altLang="ko-KR" sz="6600" dirty="0">
                <a:latin typeface="+mj-ea"/>
              </a:rPr>
              <a:t/>
            </a:r>
            <a:br>
              <a:rPr lang="en-US" altLang="ko-KR" sz="6600" dirty="0">
                <a:latin typeface="+mj-ea"/>
              </a:rPr>
            </a:br>
            <a:r>
              <a:rPr lang="ko-KR" altLang="en-US" sz="6600" dirty="0">
                <a:latin typeface="+mj-ea"/>
              </a:rPr>
              <a:t>내 모든 죄 담당하신</a:t>
            </a:r>
            <a:br>
              <a:rPr lang="ko-KR" altLang="en-US" sz="6600" dirty="0">
                <a:latin typeface="+mj-ea"/>
              </a:rPr>
            </a:br>
            <a:r>
              <a:rPr lang="ko-KR" altLang="en-US" sz="6600" dirty="0">
                <a:latin typeface="+mj-ea"/>
              </a:rPr>
              <a:t>주 은혜 안에 살리라</a:t>
            </a:r>
            <a:br>
              <a:rPr lang="ko-KR" altLang="en-US" sz="6600" dirty="0">
                <a:latin typeface="+mj-ea"/>
              </a:rPr>
            </a:br>
            <a:r>
              <a:rPr lang="en-US" altLang="ko-KR" sz="4000" dirty="0">
                <a:latin typeface="+mj-ea"/>
              </a:rPr>
              <a:t>Till on that cross as Jesus died</a:t>
            </a:r>
            <a:br>
              <a:rPr lang="en-US" altLang="ko-KR" sz="4000" dirty="0">
                <a:latin typeface="+mj-ea"/>
              </a:rPr>
            </a:br>
            <a:r>
              <a:rPr lang="en-US" altLang="ko-KR" sz="4000" dirty="0">
                <a:latin typeface="+mj-ea"/>
              </a:rPr>
              <a:t>The wrath of God was satisfied</a:t>
            </a:r>
            <a:br>
              <a:rPr lang="en-US" altLang="ko-KR" sz="4000" dirty="0">
                <a:latin typeface="+mj-ea"/>
              </a:rPr>
            </a:br>
            <a:r>
              <a:rPr lang="en-US" altLang="ko-KR" sz="4000" dirty="0">
                <a:latin typeface="+mj-ea"/>
              </a:rPr>
              <a:t>For every sin on Him was laid:</a:t>
            </a:r>
            <a:br>
              <a:rPr lang="en-US" altLang="ko-KR" sz="4000" dirty="0">
                <a:latin typeface="+mj-ea"/>
              </a:rPr>
            </a:br>
            <a:r>
              <a:rPr lang="en-US" altLang="ko-KR" sz="4000" dirty="0">
                <a:latin typeface="+mj-ea"/>
              </a:rPr>
              <a:t>Here in the death of Christ I live</a:t>
            </a:r>
            <a:endParaRPr lang="ko-KR" altLang="en-US" sz="4000" dirty="0">
              <a:latin typeface="+mj-ea"/>
            </a:endParaRPr>
          </a:p>
        </p:txBody>
      </p:sp>
    </p:spTree>
    <p:extLst>
      <p:ext uri="{BB962C8B-B14F-4D97-AF65-F5344CB8AC3E}">
        <p14:creationId xmlns:p14="http://schemas.microsoft.com/office/powerpoint/2010/main" val="335097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vert="horz" anchor="ctr">
            <a:noAutofit/>
            <a:scene3d>
              <a:camera prst="orthographicFront"/>
              <a:lightRig rig="soft" dir="t"/>
            </a:scene3d>
            <a:sp3d prstMaterial="softEdge">
              <a:bevelT w="25400" h="25400"/>
            </a:sp3d>
          </a:bodyPr>
          <a:lstStyle/>
          <a:p>
            <a:r>
              <a:rPr lang="ko-KR" altLang="en-US" sz="6600" dirty="0">
                <a:latin typeface="+mj-ea"/>
              </a:rPr>
              <a:t>온 성도 하나 되어서</a:t>
            </a:r>
            <a:br>
              <a:rPr lang="ko-KR" altLang="en-US" sz="6600" dirty="0">
                <a:latin typeface="+mj-ea"/>
              </a:rPr>
            </a:br>
            <a:r>
              <a:rPr lang="ko-KR" altLang="en-US" sz="6600" dirty="0" err="1">
                <a:latin typeface="+mj-ea"/>
              </a:rPr>
              <a:t>영광길</a:t>
            </a:r>
            <a:r>
              <a:rPr lang="ko-KR" altLang="en-US" sz="6600" dirty="0">
                <a:latin typeface="+mj-ea"/>
              </a:rPr>
              <a:t> 걸으면</a:t>
            </a:r>
            <a:br>
              <a:rPr lang="ko-KR" altLang="en-US" sz="6600" dirty="0">
                <a:latin typeface="+mj-ea"/>
              </a:rPr>
            </a:br>
            <a:r>
              <a:rPr lang="ko-KR" altLang="en-US" sz="6600" dirty="0">
                <a:latin typeface="+mj-ea"/>
              </a:rPr>
              <a:t>한없는 은혜 받아서</a:t>
            </a:r>
            <a:br>
              <a:rPr lang="ko-KR" altLang="en-US" sz="6600" dirty="0">
                <a:latin typeface="+mj-ea"/>
              </a:rPr>
            </a:br>
            <a:r>
              <a:rPr lang="ko-KR" altLang="en-US" sz="6600" dirty="0">
                <a:latin typeface="+mj-ea"/>
              </a:rPr>
              <a:t>영원히 누리리</a:t>
            </a:r>
            <a:r>
              <a:rPr lang="en-US" altLang="ko-KR" sz="6600" dirty="0">
                <a:latin typeface="+mj-ea"/>
              </a:rPr>
              <a:t/>
            </a:r>
            <a:br>
              <a:rPr lang="en-US" altLang="ko-KR" sz="6600" dirty="0">
                <a:latin typeface="+mj-ea"/>
              </a:rPr>
            </a:br>
            <a:r>
              <a:rPr lang="en-US" altLang="ko-KR" sz="4000" dirty="0">
                <a:latin typeface="+mj-ea"/>
              </a:rPr>
              <a:t>Come, then, and join this holy band,</a:t>
            </a:r>
            <a:br>
              <a:rPr lang="en-US" altLang="ko-KR" sz="4000" dirty="0">
                <a:latin typeface="+mj-ea"/>
              </a:rPr>
            </a:br>
            <a:r>
              <a:rPr lang="en-US" altLang="ko-KR" sz="4000" dirty="0">
                <a:latin typeface="+mj-ea"/>
              </a:rPr>
              <a:t>And on to glory go,</a:t>
            </a:r>
            <a:br>
              <a:rPr lang="en-US" altLang="ko-KR" sz="4000" dirty="0">
                <a:latin typeface="+mj-ea"/>
              </a:rPr>
            </a:br>
            <a:r>
              <a:rPr lang="en-US" altLang="ko-KR" sz="4000" dirty="0">
                <a:latin typeface="+mj-ea"/>
              </a:rPr>
              <a:t>To dwell in that celestial land,</a:t>
            </a:r>
            <a:br>
              <a:rPr lang="en-US" altLang="ko-KR" sz="4000" dirty="0">
                <a:latin typeface="+mj-ea"/>
              </a:rPr>
            </a:br>
            <a:r>
              <a:rPr lang="en-US" altLang="ko-KR" sz="4000" dirty="0">
                <a:latin typeface="+mj-ea"/>
              </a:rPr>
              <a:t>Where joys immortal flow.</a:t>
            </a:r>
            <a:endParaRPr lang="ko-KR" altLang="en-US" sz="4000" dirty="0">
              <a:latin typeface="+mj-ea"/>
            </a:endParaRPr>
          </a:p>
        </p:txBody>
      </p:sp>
    </p:spTree>
    <p:extLst>
      <p:ext uri="{BB962C8B-B14F-4D97-AF65-F5344CB8AC3E}">
        <p14:creationId xmlns:p14="http://schemas.microsoft.com/office/powerpoint/2010/main" val="6461763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죽임 당한 세상의 빛</a:t>
            </a:r>
            <a:br>
              <a:rPr lang="ko-KR" altLang="en-US" sz="6600" dirty="0">
                <a:latin typeface="+mj-ea"/>
              </a:rPr>
            </a:br>
            <a:r>
              <a:rPr lang="ko-KR" altLang="en-US" sz="6600" dirty="0">
                <a:latin typeface="+mj-ea"/>
              </a:rPr>
              <a:t>어둠 속에 누이셨네</a:t>
            </a:r>
            <a:r>
              <a:rPr lang="en-US" altLang="ko-KR" sz="6600" dirty="0">
                <a:latin typeface="+mj-ea"/>
              </a:rPr>
              <a:t/>
            </a:r>
            <a:br>
              <a:rPr lang="en-US" altLang="ko-KR" sz="6600" dirty="0">
                <a:latin typeface="+mj-ea"/>
              </a:rPr>
            </a:br>
            <a:r>
              <a:rPr lang="ko-KR" altLang="en-US" sz="6600" dirty="0">
                <a:latin typeface="+mj-ea"/>
              </a:rPr>
              <a:t>영광스런 그의 날에</a:t>
            </a:r>
            <a:br>
              <a:rPr lang="ko-KR" altLang="en-US" sz="6600" dirty="0">
                <a:latin typeface="+mj-ea"/>
              </a:rPr>
            </a:br>
            <a:r>
              <a:rPr lang="ko-KR" altLang="en-US" sz="6600" dirty="0">
                <a:latin typeface="+mj-ea"/>
              </a:rPr>
              <a:t>무덤에서 부활했네</a:t>
            </a:r>
            <a:r>
              <a:rPr lang="en-US" altLang="ko-KR" sz="6600" dirty="0">
                <a:latin typeface="+mj-ea"/>
              </a:rPr>
              <a:t/>
            </a:r>
            <a:br>
              <a:rPr lang="en-US" altLang="ko-KR" sz="6600" dirty="0">
                <a:latin typeface="+mj-ea"/>
              </a:rPr>
            </a:br>
            <a:r>
              <a:rPr lang="en-US" altLang="ko-KR" sz="4000" dirty="0">
                <a:latin typeface="+mj-ea"/>
              </a:rPr>
              <a:t>There in the ground His body lay</a:t>
            </a:r>
            <a:br>
              <a:rPr lang="en-US" altLang="ko-KR" sz="4000" dirty="0">
                <a:latin typeface="+mj-ea"/>
              </a:rPr>
            </a:br>
            <a:r>
              <a:rPr lang="en-US" altLang="ko-KR" sz="4000" dirty="0">
                <a:latin typeface="+mj-ea"/>
              </a:rPr>
              <a:t>Light of the world by darkness slain</a:t>
            </a:r>
            <a:br>
              <a:rPr lang="en-US" altLang="ko-KR" sz="4000" dirty="0">
                <a:latin typeface="+mj-ea"/>
              </a:rPr>
            </a:br>
            <a:r>
              <a:rPr lang="en-US" altLang="ko-KR" sz="4000" dirty="0">
                <a:latin typeface="+mj-ea"/>
              </a:rPr>
              <a:t>Then bursting forth in glorious Day</a:t>
            </a:r>
            <a:br>
              <a:rPr lang="en-US" altLang="ko-KR" sz="4000" dirty="0">
                <a:latin typeface="+mj-ea"/>
              </a:rPr>
            </a:br>
            <a:r>
              <a:rPr lang="en-US" altLang="ko-KR" sz="4000" dirty="0">
                <a:latin typeface="+mj-ea"/>
              </a:rPr>
              <a:t>Up from the grave He rose again!</a:t>
            </a:r>
            <a:endParaRPr lang="ko-KR" altLang="en-US" sz="4000" dirty="0">
              <a:latin typeface="+mj-ea"/>
            </a:endParaRPr>
          </a:p>
        </p:txBody>
      </p:sp>
    </p:spTree>
    <p:extLst>
      <p:ext uri="{BB962C8B-B14F-4D97-AF65-F5344CB8AC3E}">
        <p14:creationId xmlns:p14="http://schemas.microsoft.com/office/powerpoint/2010/main" val="8274455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승리하신 우리 주님</a:t>
            </a:r>
            <a:br>
              <a:rPr lang="ko-KR" altLang="en-US" sz="6600" dirty="0">
                <a:latin typeface="+mj-ea"/>
              </a:rPr>
            </a:br>
            <a:r>
              <a:rPr lang="ko-KR" altLang="en-US" sz="6600" dirty="0">
                <a:latin typeface="+mj-ea"/>
              </a:rPr>
              <a:t>원수들을 물리쳤네</a:t>
            </a:r>
            <a:r>
              <a:rPr lang="en-US" altLang="ko-KR" sz="6600" dirty="0">
                <a:latin typeface="+mj-ea"/>
              </a:rPr>
              <a:t/>
            </a:r>
            <a:br>
              <a:rPr lang="en-US" altLang="ko-KR" sz="6600" dirty="0">
                <a:latin typeface="+mj-ea"/>
              </a:rPr>
            </a:br>
            <a:r>
              <a:rPr lang="ko-KR" altLang="en-US" sz="6600" dirty="0">
                <a:latin typeface="+mj-ea"/>
              </a:rPr>
              <a:t>나 주의 것 주 나의 것</a:t>
            </a:r>
            <a:br>
              <a:rPr lang="ko-KR" altLang="en-US" sz="6600" dirty="0">
                <a:latin typeface="+mj-ea"/>
              </a:rPr>
            </a:br>
            <a:r>
              <a:rPr lang="ko-KR" altLang="en-US" sz="6600" dirty="0">
                <a:latin typeface="+mj-ea"/>
              </a:rPr>
              <a:t>주 보혈 안에 살리라</a:t>
            </a:r>
            <a:br>
              <a:rPr lang="ko-KR" altLang="en-US" sz="6600" dirty="0">
                <a:latin typeface="+mj-ea"/>
              </a:rPr>
            </a:br>
            <a:r>
              <a:rPr lang="en-US" altLang="ko-KR" sz="4000" dirty="0">
                <a:latin typeface="+mj-ea"/>
              </a:rPr>
              <a:t>And as He stands in victory</a:t>
            </a:r>
            <a:br>
              <a:rPr lang="en-US" altLang="ko-KR" sz="4000" dirty="0">
                <a:latin typeface="+mj-ea"/>
              </a:rPr>
            </a:br>
            <a:r>
              <a:rPr lang="en-US" altLang="ko-KR" sz="4000" dirty="0">
                <a:latin typeface="+mj-ea"/>
              </a:rPr>
              <a:t>Sin’s curse has lost its grip on me</a:t>
            </a:r>
            <a:br>
              <a:rPr lang="en-US" altLang="ko-KR" sz="4000" dirty="0">
                <a:latin typeface="+mj-ea"/>
              </a:rPr>
            </a:br>
            <a:r>
              <a:rPr lang="en-US" altLang="ko-KR" sz="4000" dirty="0">
                <a:latin typeface="+mj-ea"/>
              </a:rPr>
              <a:t>For I am His and He is mine</a:t>
            </a:r>
            <a:br>
              <a:rPr lang="en-US" altLang="ko-KR" sz="4000" dirty="0">
                <a:latin typeface="+mj-ea"/>
              </a:rPr>
            </a:br>
            <a:r>
              <a:rPr lang="en-US" altLang="ko-KR" sz="4000" dirty="0">
                <a:latin typeface="+mj-ea"/>
              </a:rPr>
              <a:t>Bought with the precious blood of Christ</a:t>
            </a:r>
            <a:endParaRPr lang="ko-KR" altLang="en-US" sz="4000" dirty="0">
              <a:latin typeface="+mj-ea"/>
            </a:endParaRPr>
          </a:p>
        </p:txBody>
      </p:sp>
    </p:spTree>
    <p:extLst>
      <p:ext uri="{BB962C8B-B14F-4D97-AF65-F5344CB8AC3E}">
        <p14:creationId xmlns:p14="http://schemas.microsoft.com/office/powerpoint/2010/main" val="30559774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주 예수의 능력으로</a:t>
            </a:r>
            <a:br>
              <a:rPr lang="ko-KR" altLang="en-US" sz="6600" dirty="0">
                <a:latin typeface="+mj-ea"/>
              </a:rPr>
            </a:br>
            <a:r>
              <a:rPr lang="ko-KR" altLang="en-US" sz="6600" dirty="0">
                <a:latin typeface="+mj-ea"/>
              </a:rPr>
              <a:t>내 속에 두려움 없네</a:t>
            </a:r>
            <a:r>
              <a:rPr lang="en-US" altLang="ko-KR" sz="6600" dirty="0">
                <a:latin typeface="+mj-ea"/>
              </a:rPr>
              <a:t/>
            </a:r>
            <a:br>
              <a:rPr lang="en-US" altLang="ko-KR" sz="6600" dirty="0">
                <a:latin typeface="+mj-ea"/>
              </a:rPr>
            </a:br>
            <a:r>
              <a:rPr lang="ko-KR" altLang="en-US" sz="6600" dirty="0">
                <a:latin typeface="+mj-ea"/>
              </a:rPr>
              <a:t>나의 사는 모든 순간</a:t>
            </a:r>
            <a:br>
              <a:rPr lang="ko-KR" altLang="en-US" sz="6600" dirty="0">
                <a:latin typeface="+mj-ea"/>
              </a:rPr>
            </a:br>
            <a:r>
              <a:rPr lang="ko-KR" altLang="en-US" sz="6600" dirty="0">
                <a:latin typeface="+mj-ea"/>
              </a:rPr>
              <a:t>주께서 </a:t>
            </a:r>
            <a:r>
              <a:rPr lang="ko-KR" altLang="en-US" sz="6600" dirty="0" err="1">
                <a:latin typeface="+mj-ea"/>
              </a:rPr>
              <a:t>다스리시네</a:t>
            </a:r>
            <a:r>
              <a:rPr lang="ko-KR" altLang="en-US" sz="6600" dirty="0">
                <a:latin typeface="+mj-ea"/>
              </a:rPr>
              <a:t/>
            </a:r>
            <a:br>
              <a:rPr lang="ko-KR" altLang="en-US" sz="6600" dirty="0">
                <a:latin typeface="+mj-ea"/>
              </a:rPr>
            </a:br>
            <a:r>
              <a:rPr lang="en-US" altLang="ko-KR" sz="4000" dirty="0">
                <a:latin typeface="+mj-ea"/>
              </a:rPr>
              <a:t>No guilt in life no fear in death</a:t>
            </a:r>
            <a:br>
              <a:rPr lang="en-US" altLang="ko-KR" sz="4000" dirty="0">
                <a:latin typeface="+mj-ea"/>
              </a:rPr>
            </a:br>
            <a:r>
              <a:rPr lang="en-US" altLang="ko-KR" sz="4000" dirty="0">
                <a:latin typeface="+mj-ea"/>
              </a:rPr>
              <a:t>This is the power of Christ in me</a:t>
            </a:r>
            <a:br>
              <a:rPr lang="en-US" altLang="ko-KR" sz="4000" dirty="0">
                <a:latin typeface="+mj-ea"/>
              </a:rPr>
            </a:br>
            <a:r>
              <a:rPr lang="en-US" altLang="ko-KR" sz="4000" dirty="0">
                <a:latin typeface="+mj-ea"/>
              </a:rPr>
              <a:t>From life’s first cry to final breath</a:t>
            </a:r>
            <a:br>
              <a:rPr lang="en-US" altLang="ko-KR" sz="4000" dirty="0">
                <a:latin typeface="+mj-ea"/>
              </a:rPr>
            </a:br>
            <a:r>
              <a:rPr lang="en-US" altLang="ko-KR" sz="4000" dirty="0">
                <a:latin typeface="+mj-ea"/>
              </a:rPr>
              <a:t>Jesus commands my destiny</a:t>
            </a:r>
            <a:endParaRPr lang="ko-KR" altLang="en-US" sz="4000" dirty="0">
              <a:latin typeface="+mj-ea"/>
            </a:endParaRPr>
          </a:p>
        </p:txBody>
      </p:sp>
    </p:spTree>
    <p:extLst>
      <p:ext uri="{BB962C8B-B14F-4D97-AF65-F5344CB8AC3E}">
        <p14:creationId xmlns:p14="http://schemas.microsoft.com/office/powerpoint/2010/main" val="2948550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어느 것도 주 손에서</a:t>
            </a:r>
            <a:br>
              <a:rPr lang="ko-KR" altLang="en-US" sz="6600" dirty="0">
                <a:latin typeface="+mj-ea"/>
              </a:rPr>
            </a:br>
            <a:r>
              <a:rPr lang="ko-KR" altLang="en-US" sz="6600" dirty="0">
                <a:latin typeface="+mj-ea"/>
              </a:rPr>
              <a:t>날 빼앗지 못하리라</a:t>
            </a:r>
            <a:r>
              <a:rPr lang="en-US" altLang="ko-KR" sz="6600" dirty="0">
                <a:latin typeface="+mj-ea"/>
              </a:rPr>
              <a:t/>
            </a:r>
            <a:br>
              <a:rPr lang="en-US" altLang="ko-KR" sz="6600" dirty="0">
                <a:latin typeface="+mj-ea"/>
              </a:rPr>
            </a:br>
            <a:r>
              <a:rPr lang="ko-KR" altLang="en-US" sz="6600" dirty="0">
                <a:latin typeface="+mj-ea"/>
              </a:rPr>
              <a:t>주 오실 날 기다리며</a:t>
            </a:r>
            <a:br>
              <a:rPr lang="ko-KR" altLang="en-US" sz="6600" dirty="0">
                <a:latin typeface="+mj-ea"/>
              </a:rPr>
            </a:br>
            <a:r>
              <a:rPr lang="ko-KR" altLang="en-US" sz="6600" dirty="0">
                <a:latin typeface="+mj-ea"/>
              </a:rPr>
              <a:t>주 능력 안에 서리라</a:t>
            </a:r>
            <a:br>
              <a:rPr lang="ko-KR" altLang="en-US" sz="6600" dirty="0">
                <a:latin typeface="+mj-ea"/>
              </a:rPr>
            </a:br>
            <a:r>
              <a:rPr lang="en-US" altLang="ko-KR" sz="4000" dirty="0">
                <a:latin typeface="+mj-ea"/>
              </a:rPr>
              <a:t>No power of hell no scheme of man</a:t>
            </a:r>
            <a:br>
              <a:rPr lang="en-US" altLang="ko-KR" sz="4000" dirty="0">
                <a:latin typeface="+mj-ea"/>
              </a:rPr>
            </a:br>
            <a:r>
              <a:rPr lang="en-US" altLang="ko-KR" sz="4000" dirty="0">
                <a:latin typeface="+mj-ea"/>
              </a:rPr>
              <a:t>Can ever pluck me from His hand</a:t>
            </a:r>
            <a:br>
              <a:rPr lang="en-US" altLang="ko-KR" sz="4000" dirty="0">
                <a:latin typeface="+mj-ea"/>
              </a:rPr>
            </a:br>
            <a:r>
              <a:rPr lang="en-US" altLang="ko-KR" sz="4000" dirty="0">
                <a:latin typeface="+mj-ea"/>
              </a:rPr>
              <a:t>Till he returns or calls me home</a:t>
            </a:r>
            <a:br>
              <a:rPr lang="en-US" altLang="ko-KR" sz="4000" dirty="0">
                <a:latin typeface="+mj-ea"/>
              </a:rPr>
            </a:br>
            <a:r>
              <a:rPr lang="en-US" altLang="ko-KR" sz="4000" dirty="0">
                <a:latin typeface="+mj-ea"/>
              </a:rPr>
              <a:t>Here in the power of Christ I’ll stand!</a:t>
            </a:r>
            <a:endParaRPr lang="ko-KR" altLang="en-US" sz="4000" dirty="0">
              <a:latin typeface="+mj-ea"/>
            </a:endParaRPr>
          </a:p>
        </p:txBody>
      </p:sp>
    </p:spTree>
    <p:extLst>
      <p:ext uri="{BB962C8B-B14F-4D97-AF65-F5344CB8AC3E}">
        <p14:creationId xmlns:p14="http://schemas.microsoft.com/office/powerpoint/2010/main" val="3498580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16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844000"/>
            <a:ext cx="12193200" cy="1440000"/>
          </a:xfrm>
        </p:spPr>
        <p:txBody>
          <a:bodyPr anchor="ctr">
            <a:noAutofit/>
          </a:bodyPr>
          <a:lstStyle/>
          <a:p>
            <a:pPr eaLnBrk="1" hangingPunct="1">
              <a:defRPr/>
            </a:pPr>
            <a:r>
              <a:rPr lang="ko-KR" altLang="en-US" sz="6600" dirty="0" smtClean="0">
                <a:latin typeface="+mj-ea"/>
              </a:rPr>
              <a:t>만복의 근원 하나님</a:t>
            </a:r>
            <a:r>
              <a:rPr lang="en-US" altLang="ko-KR" sz="6600" dirty="0" smtClean="0">
                <a:latin typeface="+mj-ea"/>
              </a:rPr>
              <a:t/>
            </a:r>
            <a:br>
              <a:rPr lang="en-US" altLang="ko-KR" sz="6600" dirty="0" smtClean="0">
                <a:latin typeface="+mj-ea"/>
              </a:rPr>
            </a:br>
            <a:r>
              <a:rPr lang="ko-KR" altLang="en-US" sz="6600" dirty="0" smtClean="0">
                <a:latin typeface="+mj-ea"/>
              </a:rPr>
              <a:t>온 백성 찬송 드리고</a:t>
            </a:r>
            <a:r>
              <a:rPr lang="en-US" altLang="ko-KR" sz="6600" dirty="0" smtClean="0">
                <a:latin typeface="+mj-ea"/>
              </a:rPr>
              <a:t/>
            </a:r>
            <a:br>
              <a:rPr lang="en-US" altLang="ko-KR" sz="6600" dirty="0" smtClean="0">
                <a:latin typeface="+mj-ea"/>
              </a:rPr>
            </a:br>
            <a:r>
              <a:rPr lang="ko-KR" altLang="en-US" sz="6600" dirty="0">
                <a:latin typeface="+mj-ea"/>
              </a:rPr>
              <a:t>저 천사여 찬송하세</a:t>
            </a:r>
            <a:r>
              <a:rPr lang="en-US" altLang="ko-KR" sz="6600" dirty="0">
                <a:latin typeface="+mj-ea"/>
              </a:rPr>
              <a:t/>
            </a:r>
            <a:br>
              <a:rPr lang="en-US" altLang="ko-KR" sz="6600" dirty="0">
                <a:latin typeface="+mj-ea"/>
              </a:rPr>
            </a:br>
            <a:r>
              <a:rPr lang="ko-KR" altLang="en-US" sz="6600" dirty="0">
                <a:latin typeface="+mj-ea"/>
              </a:rPr>
              <a:t>찬송 성부 성자 성령</a:t>
            </a:r>
            <a:r>
              <a:rPr lang="en-US" altLang="ko-KR" sz="6600" dirty="0" smtClean="0">
                <a:latin typeface="+mj-ea"/>
              </a:rPr>
              <a:t/>
            </a:r>
            <a:br>
              <a:rPr lang="en-US" altLang="ko-KR" sz="6600" dirty="0" smtClean="0">
                <a:latin typeface="+mj-ea"/>
              </a:rPr>
            </a:br>
            <a:r>
              <a:rPr lang="en-US" altLang="ko-KR" sz="4000" dirty="0" smtClean="0">
                <a:latin typeface="+mj-ea"/>
              </a:rPr>
              <a:t>Praise God from whom all blessings flow</a:t>
            </a:r>
            <a:br>
              <a:rPr lang="en-US" altLang="ko-KR" sz="4000" dirty="0" smtClean="0">
                <a:latin typeface="+mj-ea"/>
              </a:rPr>
            </a:br>
            <a:r>
              <a:rPr lang="en-US" altLang="ko-KR" sz="4000" dirty="0" smtClean="0">
                <a:latin typeface="+mj-ea"/>
              </a:rPr>
              <a:t>Praise Him all creature here below</a:t>
            </a:r>
            <a:br>
              <a:rPr lang="en-US" altLang="ko-KR" sz="4000" dirty="0" smtClean="0">
                <a:latin typeface="+mj-ea"/>
              </a:rPr>
            </a:br>
            <a:r>
              <a:rPr lang="en-US" altLang="ko-KR" sz="4000" dirty="0">
                <a:latin typeface="+mj-ea"/>
              </a:rPr>
              <a:t>Praise Him </a:t>
            </a:r>
            <a:r>
              <a:rPr lang="en-US" altLang="ko-KR" sz="4000" dirty="0" smtClean="0">
                <a:latin typeface="+mj-ea"/>
              </a:rPr>
              <a:t>above heavenly </a:t>
            </a:r>
            <a:r>
              <a:rPr lang="en-US" altLang="ko-KR" sz="4000" dirty="0">
                <a:latin typeface="+mj-ea"/>
              </a:rPr>
              <a:t>hosts</a:t>
            </a:r>
            <a:br>
              <a:rPr lang="en-US" altLang="ko-KR" sz="4000" dirty="0">
                <a:latin typeface="+mj-ea"/>
              </a:rPr>
            </a:br>
            <a:r>
              <a:rPr lang="en-US" altLang="ko-KR" sz="4000" dirty="0">
                <a:latin typeface="+mj-ea"/>
              </a:rPr>
              <a:t>Praise Father </a:t>
            </a:r>
            <a:r>
              <a:rPr lang="en-US" altLang="ko-KR" sz="4000" dirty="0" smtClean="0">
                <a:latin typeface="+mj-ea"/>
              </a:rPr>
              <a:t>Son and </a:t>
            </a:r>
            <a:r>
              <a:rPr lang="en-US" altLang="ko-KR" sz="4000" dirty="0">
                <a:latin typeface="+mj-ea"/>
              </a:rPr>
              <a:t>Holy Ghost</a:t>
            </a:r>
            <a:endParaRPr lang="ko-KR" altLang="en-US" sz="4000" dirty="0">
              <a:latin typeface="+mj-ea"/>
            </a:endParaRPr>
          </a:p>
        </p:txBody>
      </p:sp>
    </p:spTree>
    <p:extLst>
      <p:ext uri="{BB962C8B-B14F-4D97-AF65-F5344CB8AC3E}">
        <p14:creationId xmlns:p14="http://schemas.microsoft.com/office/powerpoint/2010/main" val="4196721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844000"/>
            <a:ext cx="12193200" cy="1440000"/>
          </a:xfrm>
        </p:spPr>
        <p:txBody>
          <a:bodyPr anchor="ctr">
            <a:noAutofit/>
          </a:bodyPr>
          <a:lstStyle/>
          <a:p>
            <a:pPr eaLnBrk="1" hangingPunct="1">
              <a:defRPr/>
            </a:pPr>
            <a:r>
              <a:rPr lang="ko-KR" altLang="en-US" sz="6600" dirty="0" smtClean="0">
                <a:latin typeface="+mj-ea"/>
              </a:rPr>
              <a:t>하늘과 땅 선포하라</a:t>
            </a:r>
            <a:r>
              <a:rPr lang="en-US" altLang="ko-KR" sz="6600" dirty="0" smtClean="0">
                <a:latin typeface="+mj-ea"/>
              </a:rPr>
              <a:t/>
            </a:r>
            <a:br>
              <a:rPr lang="en-US" altLang="ko-KR" sz="6600" dirty="0" smtClean="0">
                <a:latin typeface="+mj-ea"/>
              </a:rPr>
            </a:br>
            <a:r>
              <a:rPr lang="ko-KR" altLang="en-US" sz="6600" dirty="0" smtClean="0">
                <a:latin typeface="+mj-ea"/>
              </a:rPr>
              <a:t>능력과 진리의 이름</a:t>
            </a:r>
            <a:r>
              <a:rPr lang="en-US" altLang="ko-KR" sz="6600" dirty="0" smtClean="0">
                <a:latin typeface="+mj-ea"/>
              </a:rPr>
              <a:t/>
            </a:r>
            <a:br>
              <a:rPr lang="en-US" altLang="ko-KR" sz="6600" dirty="0" smtClean="0">
                <a:latin typeface="+mj-ea"/>
              </a:rPr>
            </a:br>
            <a:r>
              <a:rPr lang="ko-KR" altLang="en-US" sz="6600" dirty="0" smtClean="0">
                <a:latin typeface="+mj-ea"/>
              </a:rPr>
              <a:t>무릎 꿇고 경배하라</a:t>
            </a:r>
            <a:r>
              <a:rPr lang="en-US" altLang="ko-KR" sz="6600" dirty="0" smtClean="0">
                <a:latin typeface="+mj-ea"/>
              </a:rPr>
              <a:t/>
            </a:r>
            <a:br>
              <a:rPr lang="en-US" altLang="ko-KR" sz="6600" dirty="0" smtClean="0">
                <a:latin typeface="+mj-ea"/>
              </a:rPr>
            </a:br>
            <a:r>
              <a:rPr lang="ko-KR" altLang="en-US" sz="6600" dirty="0" smtClean="0">
                <a:latin typeface="+mj-ea"/>
              </a:rPr>
              <a:t>성삼위일체 주님께</a:t>
            </a:r>
            <a:r>
              <a:rPr lang="en-US" altLang="ko-KR" sz="7200" dirty="0" smtClean="0">
                <a:latin typeface="+mj-ea"/>
              </a:rPr>
              <a:t/>
            </a:r>
            <a:br>
              <a:rPr lang="en-US" altLang="ko-KR" sz="7200" dirty="0" smtClean="0">
                <a:latin typeface="+mj-ea"/>
              </a:rPr>
            </a:br>
            <a:r>
              <a:rPr lang="en-US" altLang="ko-KR" sz="4000" dirty="0" smtClean="0">
                <a:latin typeface="+mj-ea"/>
              </a:rPr>
              <a:t>Let earth and heavenly saints proclaim</a:t>
            </a:r>
            <a:br>
              <a:rPr lang="en-US" altLang="ko-KR" sz="4000" dirty="0" smtClean="0">
                <a:latin typeface="+mj-ea"/>
              </a:rPr>
            </a:br>
            <a:r>
              <a:rPr lang="en-US" altLang="ko-KR" sz="4000" dirty="0" smtClean="0">
                <a:latin typeface="+mj-ea"/>
              </a:rPr>
              <a:t>The power and might of His great Name</a:t>
            </a:r>
            <a:br>
              <a:rPr lang="en-US" altLang="ko-KR" sz="4000" dirty="0" smtClean="0">
                <a:latin typeface="+mj-ea"/>
              </a:rPr>
            </a:br>
            <a:r>
              <a:rPr lang="en-US" altLang="ko-KR" sz="4000" dirty="0">
                <a:latin typeface="+mj-ea"/>
              </a:rPr>
              <a:t>Let us exalt on bended knee</a:t>
            </a:r>
            <a:br>
              <a:rPr lang="en-US" altLang="ko-KR" sz="4000" dirty="0">
                <a:latin typeface="+mj-ea"/>
              </a:rPr>
            </a:br>
            <a:r>
              <a:rPr lang="en-US" altLang="ko-KR" sz="4000" dirty="0">
                <a:latin typeface="+mj-ea"/>
              </a:rPr>
              <a:t>Praise </a:t>
            </a:r>
            <a:r>
              <a:rPr lang="en-US" altLang="ko-KR" sz="4000" dirty="0" smtClean="0">
                <a:latin typeface="+mj-ea"/>
              </a:rPr>
              <a:t>God the </a:t>
            </a:r>
            <a:r>
              <a:rPr lang="en-US" altLang="ko-KR" sz="4000" dirty="0">
                <a:latin typeface="+mj-ea"/>
              </a:rPr>
              <a:t>Holy Trinity</a:t>
            </a:r>
            <a:endParaRPr lang="ko-KR" altLang="en-US" sz="4000" dirty="0">
              <a:latin typeface="+mj-ea"/>
            </a:endParaRPr>
          </a:p>
        </p:txBody>
      </p:sp>
    </p:spTree>
    <p:extLst>
      <p:ext uri="{BB962C8B-B14F-4D97-AF65-F5344CB8AC3E}">
        <p14:creationId xmlns:p14="http://schemas.microsoft.com/office/powerpoint/2010/main" val="2715339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844000"/>
            <a:ext cx="12193200" cy="1440000"/>
          </a:xfrm>
        </p:spPr>
        <p:txBody>
          <a:bodyPr anchor="ctr">
            <a:noAutofit/>
          </a:bodyPr>
          <a:lstStyle/>
          <a:p>
            <a:pPr eaLnBrk="1" hangingPunct="1">
              <a:defRPr/>
            </a:pPr>
            <a:r>
              <a:rPr lang="ko-KR" altLang="en-US" sz="6600" dirty="0" smtClean="0">
                <a:latin typeface="+mj-ea"/>
              </a:rPr>
              <a:t>찬양 찬양</a:t>
            </a:r>
            <a:r>
              <a:rPr lang="en-US" altLang="ko-KR" sz="6600" dirty="0" smtClean="0">
                <a:latin typeface="+mj-ea"/>
              </a:rPr>
              <a:t/>
            </a:r>
            <a:br>
              <a:rPr lang="en-US" altLang="ko-KR" sz="6600" dirty="0" smtClean="0">
                <a:latin typeface="+mj-ea"/>
              </a:rPr>
            </a:br>
            <a:r>
              <a:rPr lang="ko-KR" altLang="en-US" sz="6600" dirty="0" smtClean="0">
                <a:latin typeface="+mj-ea"/>
              </a:rPr>
              <a:t>날 구원하신 주</a:t>
            </a:r>
            <a:r>
              <a:rPr lang="en-US" altLang="ko-KR" sz="6600" dirty="0" smtClean="0">
                <a:latin typeface="+mj-ea"/>
              </a:rPr>
              <a:t/>
            </a:r>
            <a:br>
              <a:rPr lang="en-US" altLang="ko-KR" sz="6600" dirty="0" smtClean="0">
                <a:latin typeface="+mj-ea"/>
              </a:rPr>
            </a:br>
            <a:r>
              <a:rPr lang="ko-KR" altLang="en-US" sz="6600" dirty="0" smtClean="0">
                <a:latin typeface="+mj-ea"/>
              </a:rPr>
              <a:t>찬양 찬양</a:t>
            </a:r>
            <a:r>
              <a:rPr lang="en-US" altLang="ko-KR" sz="6600" dirty="0" smtClean="0">
                <a:latin typeface="+mj-ea"/>
              </a:rPr>
              <a:t/>
            </a:r>
            <a:br>
              <a:rPr lang="en-US" altLang="ko-KR" sz="6600" dirty="0" smtClean="0">
                <a:latin typeface="+mj-ea"/>
              </a:rPr>
            </a:br>
            <a:r>
              <a:rPr lang="ko-KR" altLang="en-US" sz="6600" dirty="0" smtClean="0">
                <a:latin typeface="+mj-ea"/>
              </a:rPr>
              <a:t>만복의 근원 하나님</a:t>
            </a:r>
            <a:r>
              <a:rPr lang="en-US" altLang="ko-KR" sz="6600" dirty="0" smtClean="0">
                <a:latin typeface="+mj-ea"/>
              </a:rPr>
              <a:t/>
            </a:r>
            <a:br>
              <a:rPr lang="en-US" altLang="ko-KR" sz="6600" dirty="0" smtClean="0">
                <a:latin typeface="+mj-ea"/>
              </a:rPr>
            </a:br>
            <a:r>
              <a:rPr lang="en-US" altLang="ko-KR" sz="4000" dirty="0" smtClean="0">
                <a:latin typeface="+mj-ea"/>
              </a:rPr>
              <a:t>Praise God Praise God</a:t>
            </a:r>
            <a:br>
              <a:rPr lang="en-US" altLang="ko-KR" sz="4000" dirty="0" smtClean="0">
                <a:latin typeface="+mj-ea"/>
              </a:rPr>
            </a:br>
            <a:r>
              <a:rPr lang="en-US" altLang="ko-KR" sz="4000" dirty="0" smtClean="0">
                <a:latin typeface="+mj-ea"/>
              </a:rPr>
              <a:t>Praise God who saved my soul</a:t>
            </a:r>
            <a:br>
              <a:rPr lang="en-US" altLang="ko-KR" sz="4000" dirty="0" smtClean="0">
                <a:latin typeface="+mj-ea"/>
              </a:rPr>
            </a:br>
            <a:r>
              <a:rPr lang="en-US" altLang="ko-KR" sz="4000" dirty="0" smtClean="0">
                <a:latin typeface="+mj-ea"/>
              </a:rPr>
              <a:t>Praise God Praise God</a:t>
            </a:r>
            <a:br>
              <a:rPr lang="en-US" altLang="ko-KR" sz="4000" dirty="0" smtClean="0">
                <a:latin typeface="+mj-ea"/>
              </a:rPr>
            </a:br>
            <a:r>
              <a:rPr lang="en-US" altLang="ko-KR" sz="4000" dirty="0">
                <a:latin typeface="+mj-ea"/>
              </a:rPr>
              <a:t>Praise God </a:t>
            </a:r>
            <a:r>
              <a:rPr lang="en-US" altLang="ko-KR" sz="4000" dirty="0" smtClean="0">
                <a:latin typeface="+mj-ea"/>
              </a:rPr>
              <a:t>from whom all blessings flow</a:t>
            </a:r>
            <a:endParaRPr lang="ko-KR" altLang="en-US" sz="4400" dirty="0">
              <a:latin typeface="+mj-ea"/>
            </a:endParaRPr>
          </a:p>
        </p:txBody>
      </p:sp>
    </p:spTree>
    <p:extLst>
      <p:ext uri="{BB962C8B-B14F-4D97-AF65-F5344CB8AC3E}">
        <p14:creationId xmlns:p14="http://schemas.microsoft.com/office/powerpoint/2010/main" val="1792118479"/>
      </p:ext>
    </p:extLst>
  </p:cSld>
  <p:clrMapOvr>
    <a:masterClrMapping/>
  </p:clrMapOvr>
  <p:timing>
    <p:tnLst>
      <p:par>
        <p:cTn id="1" dur="indefinite" restart="never" nodeType="tmRoot"/>
      </p:par>
    </p:tnLst>
  </p:timing>
</p:sld>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1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1_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2_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3_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6.xml><?xml version="1.0" encoding="utf-8"?>
<a:theme xmlns:a="http://schemas.openxmlformats.org/drawingml/2006/main" name="4_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7.xml><?xml version="1.0" encoding="utf-8"?>
<a:theme xmlns:a="http://schemas.openxmlformats.org/drawingml/2006/main" name="5_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8.xml><?xml version="1.0" encoding="utf-8"?>
<a:theme xmlns:a="http://schemas.openxmlformats.org/drawingml/2006/main" name="6_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9.xml><?xml version="1.0" encoding="utf-8"?>
<a:theme xmlns:a="http://schemas.openxmlformats.org/drawingml/2006/main" name="7_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161</Words>
  <Application>Microsoft Office PowerPoint</Application>
  <PresentationFormat>와이드스크린</PresentationFormat>
  <Paragraphs>46</Paragraphs>
  <Slides>53</Slides>
  <Notes>42</Notes>
  <HiddenSlides>0</HiddenSlides>
  <MMClips>0</MMClips>
  <ScaleCrop>false</ScaleCrop>
  <HeadingPairs>
    <vt:vector size="6" baseType="variant">
      <vt:variant>
        <vt:lpstr>사용한 글꼴</vt:lpstr>
      </vt:variant>
      <vt:variant>
        <vt:i4>6</vt:i4>
      </vt:variant>
      <vt:variant>
        <vt:lpstr>테마</vt:lpstr>
      </vt:variant>
      <vt:variant>
        <vt:i4>10</vt:i4>
      </vt:variant>
      <vt:variant>
        <vt:lpstr>슬라이드 제목</vt:lpstr>
      </vt:variant>
      <vt:variant>
        <vt:i4>53</vt:i4>
      </vt:variant>
    </vt:vector>
  </HeadingPairs>
  <TitlesOfParts>
    <vt:vector size="69" baseType="lpstr">
      <vt:lpstr>맑은 고딕</vt:lpstr>
      <vt:lpstr>Arial</vt:lpstr>
      <vt:lpstr>Lucida Sans Unicode</vt:lpstr>
      <vt:lpstr>Verdana</vt:lpstr>
      <vt:lpstr>Wingdings 2</vt:lpstr>
      <vt:lpstr>Wingdings 3</vt:lpstr>
      <vt:lpstr>Office 테마</vt:lpstr>
      <vt:lpstr>광장</vt:lpstr>
      <vt:lpstr>1_광장</vt:lpstr>
      <vt:lpstr>2_광장</vt:lpstr>
      <vt:lpstr>3_광장</vt:lpstr>
      <vt:lpstr>4_광장</vt:lpstr>
      <vt:lpstr>5_광장</vt:lpstr>
      <vt:lpstr>6_광장</vt:lpstr>
      <vt:lpstr>7_광장</vt:lpstr>
      <vt:lpstr>8_광장</vt:lpstr>
      <vt:lpstr>죄짐에 눌린 사람은 다 주께 나오라 주 말씀 의지할 때에 곧 평안 얻으리 Come, every soul by sin oppressed, There's mercy with the Lord, And He will surely give you rest, By trusting in His word.</vt:lpstr>
      <vt:lpstr>의지하세 의지하세 주 의지하세 구하시네 구하시네 곧 구하시네 Only trust Him, only trust Him, Only trust Him now; He will save you, He will save you, He will save you now.</vt:lpstr>
      <vt:lpstr>참 구원 주신 주께서 보혈을 흘렸네 눈같이 희게 할 피에 온몸을 잠그세 For Jesus shed His precious blood Rich blessings to bestow; Plunge now into the crimson flood That washes white as snow.</vt:lpstr>
      <vt:lpstr>길 되신 우리 구세주 늘 인도하시네 너 지체 말고 믿으면 참 복을 받겠네 Yes, Jesus is the truth, the way, That leads you into rest; Believe in Him without delay, And you are fully blest.</vt:lpstr>
      <vt:lpstr>온 성도 하나 되어서 영광길 걸으면 한없는 은혜 받아서 영원히 누리리 Come, then, and join this holy band, And on to glory go, To dwell in that celestial land, Where joys immortal flow.</vt:lpstr>
      <vt:lpstr>PowerPoint 프레젠테이션</vt:lpstr>
      <vt:lpstr>만복의 근원 하나님 온 백성 찬송 드리고 저 천사여 찬송하세 찬송 성부 성자 성령 Praise God from whom all blessings flow Praise Him all creature here below Praise Him above heavenly hosts Praise Father Son and Holy Ghost</vt:lpstr>
      <vt:lpstr>하늘과 땅 선포하라 능력과 진리의 이름 무릎 꿇고 경배하라 성삼위일체 주님께 Let earth and heavenly saints proclaim The power and might of His great Name Let us exalt on bended knee Praise God the Holy Trinity</vt:lpstr>
      <vt:lpstr>찬양 찬양 날 구원하신 주 찬양 찬양 만복의 근원 하나님 Praise God Praise God Praise God who saved my soul Praise God Praise God Praise God from whom all blessings flow</vt:lpstr>
      <vt:lpstr>보좌에 계신 주 찬양 영원한 왕위와 나라 죽임 당하신 어린양 영원토록 찬양하세 Praise to the King His throne transcends His crown and Kingdom never end Now and throughout eternity I’ll praise the One who died for me</vt:lpstr>
      <vt:lpstr>PowerPoint 프레젠테이션</vt:lpstr>
      <vt:lpstr>지금은 엘리야 때처럼 주 말씀이 선포되고 또 주의 종 모세의 때와 같이 언약이 성취되네 These are the days of Elijah Declaring the Word of the Lord And these are the days of Your servant Moses Righteousness being restored</vt:lpstr>
      <vt:lpstr>비록 전쟁과 기근과 핍박 환난 날이 다가와도 우리는 광야의 외치는 소리 주의 길을 예비하라 And though these are days of great trials Of famine and darkness and sword Still we are the voice in the desert crying Prepare ye the way of the Lord!</vt:lpstr>
      <vt:lpstr>보라 주님 구름 타시고 나팔 불 때에 다시 오시네 모두 외치세 이는 은혜의 해니 시온에서 구원이 임하네 Behold He comes riding on the clouds! Shining like the sun at the trumpet call Lift your voice! It’s the year of Jubilee! And out of Zion’s hill salvation comes!</vt:lpstr>
      <vt:lpstr>에스겔의 환상처럼 마른 뼈가 살아나며 또 주의 종 다윗의 때와 같이 예배가 회복되네 And these are the days of Ezekiel The dry bones becoming as flesh And these are the days of Your servant David Rebuilding a temple of praise</vt:lpstr>
      <vt:lpstr>추수할 때가 이르러 들판은 희어졌네 우리는 추수할 일꾼 되어 주 말씀을 선포하리 And these are days of the harvest The fields are as white in the world And we are the laborers in Your vineyard Declaring the Word of the Lord</vt:lpstr>
      <vt:lpstr>주와 같은 분은 없네 There is no God like Jehovah</vt:lpstr>
      <vt:lpstr>PowerPoint 프레젠테이션</vt:lpstr>
      <vt:lpstr>주 여호와는 광대하시도다 그 거룩한 하나님 성에서 찬양할지어다 Great is the Lord and most Worthy of praise The city of our God, the holy place. The joy of the whole earth.</vt:lpstr>
      <vt:lpstr>주 승리 우리에게 주셨도다 모든 원수 물리치셨네 엎드려 절하세 Great is the Lord in whom we have the victory He aids us against the enemy We bow down on our knees</vt:lpstr>
      <vt:lpstr>다 주의 크신 이름 높이며 우리에게 행하신 위대한 일 감사하세 And Lord, we want to lift Your name on high And Lord, we want to thank You For the works You've done in our lives</vt:lpstr>
      <vt:lpstr>오 주의 신실하신 그 사랑 온 땅과 하늘 위에 계셔 홀로 영원하신 이름 And Lord, we trust in Your unfailing love For You alone are God eternal Throughout earth and heaven above</vt:lpstr>
      <vt:lpstr>PowerPoint 프레젠테이션</vt:lpstr>
      <vt:lpstr>그 크신 하나님의 사랑 말로 다 형언 못하네 저 높고 높은 별을 넘어 이 낮고 낮은 땅 위에 The love of God is greater far Than tongue or pen can ever tell, It goes beyond the highest star, And reaches to the lowest hell</vt:lpstr>
      <vt:lpstr>죄 범한 영혼 구하려 그 아들 보내사 화목제물 삼으시고 죄 용서하셨네 The guilty pair, boewd down with care, God gave His Son to win His erring child He reconciled, And pardoned from His sin.</vt:lpstr>
      <vt:lpstr>하나님 크신 사랑은 측량 다 못하네 영원히 변치 않는 사랑 성도여 찬양하세 Oh love of God, how rich and pure! How measureless and strong! It shall forever more endure, The saints' and angels' song.</vt:lpstr>
      <vt:lpstr>괴로운 시절 지나가고 땅 위의 영화 쇠할 때 주 믿지 않던 영혼들은 큰 소리 외쳐 울어도 When hoary time shall away, And earthly thrones and kingdoms fall When men who here refuse to pray, On rocks and hills and mountains call</vt:lpstr>
      <vt:lpstr>주 믿는 성도들에게 큰 사랑 베푸사 우리의 죄 사했으니 그 은혜 잊을까 God's love, so sure, shall still endure, All measureless and strong Redeaming grace to Adam's race The saints' and angels' song.</vt:lpstr>
      <vt:lpstr>하늘을 두루마리 삼고 바다를 먹물 삼아도 한없는 하나님의 사랑 다 기록할 수 없겠네 Could we with ink the ocean fill, And were the skies of parchment made, Were every stalk on earth a quill And every man a scribe by trade</vt:lpstr>
      <vt:lpstr>하나님의 크신 사랑 그 어찌 다 쓸까 저 하늘 높이 쌓아도 채우지 못하리 To write the love of God above Would drain the ocean dry Nor could the scroll contain the whole, Tho' stretched from sky to sky.</vt:lpstr>
      <vt:lpstr>PowerPoint 프레젠테이션</vt:lpstr>
      <vt:lpstr>복의 근원 강림하사 찬송하게 하소서 한량없이 자비하심 측량할 길 없도다 Come, Thou Fount of ev'ry blessing, Tune my heart to sing Thy grace Streams of mercy, never ceasing, Call for songs of loudest praise.</vt:lpstr>
      <vt:lpstr>천사들의 찬송가를 내게 가르치소서 구속하신 그 사랑을 항상 찬송합니다 Teach me some melodious sonnet, Sung by flaming tongues above Praise the mount! I'm fixed upon it, Mount of God's unchanging love.</vt:lpstr>
      <vt:lpstr>주의 크신 도움 받아 이 때까지 왔으니 이와 같이 천국에도 이르기를 바라네 Here I raise my Ebenezer Hither by Thy help I'm come And I hope, by Thy good pleasure, Safely to arrive at home.</vt:lpstr>
      <vt:lpstr>하나님의 품을 떠나 죄에 빠진 우리를 예수 구원하시려고 보혈 흘려주셨네 Jesus sought me when a stranger, Wand'ring from the fold of God He, to rescue me from danger, Interposed His precious blood.</vt:lpstr>
      <vt:lpstr>주의 귀한 은혜 받고 일생 빚진 자 되네 주의 은혜 사슬 되사 나를 주께 매소서 O to grace how great a debtor Daily I'm constrained to be Let that grace now, like a fetter, Bind my wand'ring heart to Thee.</vt:lpstr>
      <vt:lpstr>우리 맘은 연약하여 범죄하기 쉬우니 하나님이 받으시고 천국 인을 치소서 Prone to wander, Lord, I feel it, Prone to leave the God I love Here's my heart, O take and seal it, Seal it for Thy courts above.</vt:lpstr>
      <vt:lpstr>PowerPoint 프레젠테이션</vt:lpstr>
      <vt:lpstr>PowerPoint 프레젠테이션</vt:lpstr>
      <vt:lpstr>해가 뜨고 새 날 밝아오면 주의 노래를 다시 찬양해 The sun comes up, it’s a new day dawning It’s time to sing Your song again</vt:lpstr>
      <vt:lpstr>그 어떤 고난과 시련이 있을지라도 나는 주님을 찬양하리라 Whatever may pass, And whatever lies before me Let me be singing when the evening comes</vt:lpstr>
      <vt:lpstr>주를 송축하라 나의 영혼아 거룩하신 이름 목소리 높여서 찬양해 거룩한 주의 이름 Bless the Lord, O my soul O my soul, Worship His holy name Sing like never before Oh my soul, I’ll worship Your holy name</vt:lpstr>
      <vt:lpstr>주 사랑 넘치고 자비하네 존귀한 이름 선하신 주님 그 선하심이 노래하게 하네 만가지 이유로 찬양하리 You’re rich in love, and You’re slow to anger Your name is great, and Your heart is kind For all Your goodness, I will keep on singing; Ten thousand reasons for my heart to find</vt:lpstr>
      <vt:lpstr>그리고 그 날에 힘이 다 해 마지막이 날 찾아와도 내 영혼 끊임없이 주 찬양 만년이 지나도록 영원토록 And on that day when my strength is failing, The end draws near, and my time has come Still my soul will sing Your praise unending Ten thousand years and then forevermore!</vt:lpstr>
      <vt:lpstr>PowerPoint 프레젠테이션</vt:lpstr>
      <vt:lpstr>예수 안에 소망 있네 내 빛과 힘 나의 노래 환란 중에 도우시는 주 나의 견고한 반석 In Christ alone my hope is found He is my light my strength my song This cornerstone, This solid Ground Firm through the fiercest drought and storm</vt:lpstr>
      <vt:lpstr>크신 사랑 크신 평화 두렴에서 날 건지네 내 위로자 내 모든 것 주 사랑 안에 서리라 What heights of love What depths of peace When fears are stilled When strivings cease! My Comforter my All in All Here in the love of Christ I stand</vt:lpstr>
      <vt:lpstr>완전하신 하나님이 우리와 같이 되셨네 주 사랑과 그 공의로 세상을 구원하셨네 In Christ alone! who took on flesh Fullness of God in helpless babe! This gift of love and righteousness Scorned by the ones He came to save</vt:lpstr>
      <vt:lpstr>십자가에 주 달리사 그 진노를 거두셨네 내 모든 죄 담당하신 주 은혜 안에 살리라 Till on that cross as Jesus died The wrath of God was satisfied For every sin on Him was laid: Here in the death of Christ I live</vt:lpstr>
      <vt:lpstr>죽임 당한 세상의 빛 어둠 속에 누이셨네 영광스런 그의 날에 무덤에서 부활했네 There in the ground His body lay Light of the world by darkness slain Then bursting forth in glorious Day Up from the grave He rose again!</vt:lpstr>
      <vt:lpstr>승리하신 우리 주님 원수들을 물리쳤네 나 주의 것 주 나의 것 주 보혈 안에 살리라 And as He stands in victory Sin’s curse has lost its grip on me For I am His and He is mine Bought with the precious blood of Christ</vt:lpstr>
      <vt:lpstr>주 예수의 능력으로 내 속에 두려움 없네 나의 사는 모든 순간 주께서 다스리시네 No guilt in life no fear in death This is the power of Christ in me From life’s first cry to final breath Jesus commands my destiny</vt:lpstr>
      <vt:lpstr>어느 것도 주 손에서 날 빼앗지 못하리라 주 오실 날 기다리며 주 능력 안에 서리라 No power of hell no scheme of man Can ever pluck me from His hand Till he returns or calls me home Here in the power of Christ I’ll stand!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죄짐에 눌린 사람은 다 주께 나오라 주 말씀 의지할 때에 곧 평안 얻으리 Come, every soul by sin oppressed, There's mercy with the Lord, And He will surely give you rest, By trusting in His word.</dc:title>
  <dc:creator>USER</dc:creator>
  <cp:lastModifiedBy>USER</cp:lastModifiedBy>
  <cp:revision>3</cp:revision>
  <dcterms:created xsi:type="dcterms:W3CDTF">2021-05-02T02:06:24Z</dcterms:created>
  <dcterms:modified xsi:type="dcterms:W3CDTF">2021-05-02T02:09:26Z</dcterms:modified>
</cp:coreProperties>
</file>