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62" r:id="rId3"/>
    <p:sldId id="318" r:id="rId4"/>
    <p:sldId id="319" r:id="rId5"/>
    <p:sldId id="320" r:id="rId6"/>
    <p:sldId id="321" r:id="rId7"/>
    <p:sldId id="322" r:id="rId8"/>
    <p:sldId id="323" r:id="rId9"/>
    <p:sldId id="324" r:id="rId10"/>
    <p:sldId id="325" r:id="rId11"/>
    <p:sldId id="328" r:id="rId12"/>
    <p:sldId id="327" r:id="rId13"/>
    <p:sldId id="270" r:id="rId14"/>
    <p:sldId id="271" r:id="rId15"/>
    <p:sldId id="272" r:id="rId16"/>
    <p:sldId id="273" r:id="rId17"/>
    <p:sldId id="274" r:id="rId18"/>
    <p:sldId id="275" r:id="rId19"/>
    <p:sldId id="276" r:id="rId20"/>
    <p:sldId id="278" r:id="rId21"/>
    <p:sldId id="326"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789A4-E22D-49A0-803D-20F49D869804}" type="datetimeFigureOut">
              <a:rPr lang="ko-KR" altLang="en-US" smtClean="0"/>
              <a:t>2022-12-05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860190-CD2A-447C-A13C-D051F5351F6E}" type="slidenum">
              <a:rPr lang="ko-KR" altLang="en-US" smtClean="0"/>
              <a:t>‹#›</a:t>
            </a:fld>
            <a:endParaRPr lang="ko-KR" altLang="en-US"/>
          </a:p>
        </p:txBody>
      </p:sp>
    </p:spTree>
    <p:extLst>
      <p:ext uri="{BB962C8B-B14F-4D97-AF65-F5344CB8AC3E}">
        <p14:creationId xmlns:p14="http://schemas.microsoft.com/office/powerpoint/2010/main" val="309421307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92209C7-2D7C-21D9-7717-4614F05F10FE}"/>
              </a:ext>
            </a:extLst>
          </p:cNvPr>
          <p:cNvSpPr>
            <a:spLocks noRot="1" noChangeArrowheads="1" noTextEdit="1"/>
          </p:cNvSpPr>
          <p:nvPr>
            <p:ph type="sldImg"/>
          </p:nvPr>
        </p:nvSpPr>
        <p:spPr>
          <a:ln/>
        </p:spPr>
      </p:sp>
      <p:sp>
        <p:nvSpPr>
          <p:cNvPr id="6147" name="Rectangle 3">
            <a:extLst>
              <a:ext uri="{FF2B5EF4-FFF2-40B4-BE49-F238E27FC236}">
                <a16:creationId xmlns:a16="http://schemas.microsoft.com/office/drawing/2014/main" id="{662EC6BB-F0F4-D2D5-36C2-1C2C936645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9CD7FC5-3078-8F37-DCCE-27207791E043}"/>
              </a:ext>
            </a:extLst>
          </p:cNvPr>
          <p:cNvSpPr>
            <a:spLocks noRot="1" noChangeArrowheads="1" noTextEdit="1"/>
          </p:cNvSpPr>
          <p:nvPr>
            <p:ph type="sldImg"/>
          </p:nvPr>
        </p:nvSpPr>
        <p:spPr>
          <a:ln/>
        </p:spPr>
      </p:sp>
      <p:sp>
        <p:nvSpPr>
          <p:cNvPr id="6147" name="Rectangle 3">
            <a:extLst>
              <a:ext uri="{FF2B5EF4-FFF2-40B4-BE49-F238E27FC236}">
                <a16:creationId xmlns:a16="http://schemas.microsoft.com/office/drawing/2014/main" id="{77280A25-4067-0660-2AAD-3C42BB9CB0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976C951-91C8-2392-682F-BBE0909B11B0}"/>
              </a:ext>
            </a:extLst>
          </p:cNvPr>
          <p:cNvSpPr>
            <a:spLocks noRot="1" noChangeArrowheads="1" noTextEdit="1"/>
          </p:cNvSpPr>
          <p:nvPr>
            <p:ph type="sldImg"/>
          </p:nvPr>
        </p:nvSpPr>
        <p:spPr>
          <a:ln/>
        </p:spPr>
      </p:sp>
      <p:sp>
        <p:nvSpPr>
          <p:cNvPr id="8195" name="Rectangle 3">
            <a:extLst>
              <a:ext uri="{FF2B5EF4-FFF2-40B4-BE49-F238E27FC236}">
                <a16:creationId xmlns:a16="http://schemas.microsoft.com/office/drawing/2014/main" id="{639053F8-8A1A-B64F-FDF2-1325DE9289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0813F2F-8034-D2D2-0D20-9135AB655BAD}"/>
              </a:ext>
            </a:extLst>
          </p:cNvPr>
          <p:cNvSpPr>
            <a:spLocks noRot="1" noChangeArrowheads="1" noTextEdit="1"/>
          </p:cNvSpPr>
          <p:nvPr>
            <p:ph type="sldImg"/>
          </p:nvPr>
        </p:nvSpPr>
        <p:spPr>
          <a:ln/>
        </p:spPr>
      </p:sp>
      <p:sp>
        <p:nvSpPr>
          <p:cNvPr id="10243" name="Rectangle 3">
            <a:extLst>
              <a:ext uri="{FF2B5EF4-FFF2-40B4-BE49-F238E27FC236}">
                <a16:creationId xmlns:a16="http://schemas.microsoft.com/office/drawing/2014/main" id="{24FAF8E5-736C-5375-A61C-4C20AA3E61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1A697D0-81E0-1099-6551-C7708A749FC3}"/>
              </a:ext>
            </a:extLst>
          </p:cNvPr>
          <p:cNvSpPr>
            <a:spLocks noRot="1" noChangeArrowheads="1" noTextEdit="1"/>
          </p:cNvSpPr>
          <p:nvPr>
            <p:ph type="sldImg"/>
          </p:nvPr>
        </p:nvSpPr>
        <p:spPr>
          <a:ln/>
        </p:spPr>
      </p:sp>
      <p:sp>
        <p:nvSpPr>
          <p:cNvPr id="12291" name="Rectangle 3">
            <a:extLst>
              <a:ext uri="{FF2B5EF4-FFF2-40B4-BE49-F238E27FC236}">
                <a16:creationId xmlns:a16="http://schemas.microsoft.com/office/drawing/2014/main" id="{CD6C573C-DB03-38AC-E2B4-9530C5550E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170CF72-BB0E-A28A-84FC-714DDDB5B448}"/>
              </a:ext>
            </a:extLst>
          </p:cNvPr>
          <p:cNvSpPr>
            <a:spLocks noRot="1" noChangeArrowheads="1" noTextEdit="1"/>
          </p:cNvSpPr>
          <p:nvPr>
            <p:ph type="sldImg"/>
          </p:nvPr>
        </p:nvSpPr>
        <p:spPr>
          <a:ln/>
        </p:spPr>
      </p:sp>
      <p:sp>
        <p:nvSpPr>
          <p:cNvPr id="14339" name="Rectangle 3">
            <a:extLst>
              <a:ext uri="{FF2B5EF4-FFF2-40B4-BE49-F238E27FC236}">
                <a16:creationId xmlns:a16="http://schemas.microsoft.com/office/drawing/2014/main" id="{88E0B782-4C18-DCF7-B8ED-81B26B9EE2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27C4115-5880-1033-E91E-06BDFA7207EC}"/>
              </a:ext>
            </a:extLst>
          </p:cNvPr>
          <p:cNvSpPr>
            <a:spLocks noRot="1" noChangeArrowheads="1" noTextEdit="1"/>
          </p:cNvSpPr>
          <p:nvPr>
            <p:ph type="sldImg"/>
          </p:nvPr>
        </p:nvSpPr>
        <p:spPr>
          <a:ln/>
        </p:spPr>
      </p:sp>
      <p:sp>
        <p:nvSpPr>
          <p:cNvPr id="16387" name="Rectangle 3">
            <a:extLst>
              <a:ext uri="{FF2B5EF4-FFF2-40B4-BE49-F238E27FC236}">
                <a16:creationId xmlns:a16="http://schemas.microsoft.com/office/drawing/2014/main" id="{1A57AFC3-65DF-8034-A3A6-8CED97B517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637C4DA-896D-7AD7-1E4B-5D45C3A2BFC2}"/>
              </a:ext>
            </a:extLst>
          </p:cNvPr>
          <p:cNvSpPr>
            <a:spLocks noRot="1" noChangeArrowheads="1" noTextEdit="1"/>
          </p:cNvSpPr>
          <p:nvPr>
            <p:ph type="sldImg"/>
          </p:nvPr>
        </p:nvSpPr>
        <p:spPr>
          <a:ln/>
        </p:spPr>
      </p:sp>
      <p:sp>
        <p:nvSpPr>
          <p:cNvPr id="18435" name="Rectangle 3">
            <a:extLst>
              <a:ext uri="{FF2B5EF4-FFF2-40B4-BE49-F238E27FC236}">
                <a16:creationId xmlns:a16="http://schemas.microsoft.com/office/drawing/2014/main" id="{F684DF91-41E9-F939-EAF2-96D2D8FEEA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ED65908-AB01-EDEC-38D7-A899ACB4243A}"/>
              </a:ext>
            </a:extLst>
          </p:cNvPr>
          <p:cNvSpPr>
            <a:spLocks noRot="1" noChangeArrowheads="1" noTextEdit="1"/>
          </p:cNvSpPr>
          <p:nvPr>
            <p:ph type="sldImg"/>
          </p:nvPr>
        </p:nvSpPr>
        <p:spPr>
          <a:ln/>
        </p:spPr>
      </p:sp>
      <p:sp>
        <p:nvSpPr>
          <p:cNvPr id="20483" name="Rectangle 3">
            <a:extLst>
              <a:ext uri="{FF2B5EF4-FFF2-40B4-BE49-F238E27FC236}">
                <a16:creationId xmlns:a16="http://schemas.microsoft.com/office/drawing/2014/main" id="{B2D30B0C-6D60-7FBC-12F7-A41921EE91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1998DCF-1EDB-03DE-DF71-C6EC9BAD6818}"/>
              </a:ext>
            </a:extLst>
          </p:cNvPr>
          <p:cNvSpPr>
            <a:spLocks noRot="1" noChangeArrowheads="1" noTextEdit="1"/>
          </p:cNvSpPr>
          <p:nvPr>
            <p:ph type="sldImg"/>
          </p:nvPr>
        </p:nvSpPr>
        <p:spPr>
          <a:ln/>
        </p:spPr>
      </p:sp>
      <p:sp>
        <p:nvSpPr>
          <p:cNvPr id="22531" name="Rectangle 3">
            <a:extLst>
              <a:ext uri="{FF2B5EF4-FFF2-40B4-BE49-F238E27FC236}">
                <a16:creationId xmlns:a16="http://schemas.microsoft.com/office/drawing/2014/main" id="{544015AF-00C6-FA87-1E33-2A3B5D2DD5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6052462-999C-58A5-B23A-0CE3DBD5F80F}"/>
              </a:ext>
            </a:extLst>
          </p:cNvPr>
          <p:cNvSpPr>
            <a:spLocks noRot="1" noChangeArrowheads="1" noTextEdit="1"/>
          </p:cNvSpPr>
          <p:nvPr>
            <p:ph type="sldImg"/>
          </p:nvPr>
        </p:nvSpPr>
        <p:spPr>
          <a:ln/>
        </p:spPr>
      </p:sp>
      <p:sp>
        <p:nvSpPr>
          <p:cNvPr id="8195" name="Rectangle 3">
            <a:extLst>
              <a:ext uri="{FF2B5EF4-FFF2-40B4-BE49-F238E27FC236}">
                <a16:creationId xmlns:a16="http://schemas.microsoft.com/office/drawing/2014/main" id="{CD950DC7-5982-3CB7-45F8-0905204218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CF10AD3-2B75-FA2D-DEE8-F9D5F3CB422E}"/>
              </a:ext>
            </a:extLst>
          </p:cNvPr>
          <p:cNvSpPr>
            <a:spLocks noRot="1" noChangeArrowheads="1" noTextEdit="1"/>
          </p:cNvSpPr>
          <p:nvPr>
            <p:ph type="sldImg"/>
          </p:nvPr>
        </p:nvSpPr>
        <p:spPr>
          <a:ln/>
        </p:spPr>
      </p:sp>
      <p:sp>
        <p:nvSpPr>
          <p:cNvPr id="10243" name="Rectangle 3">
            <a:extLst>
              <a:ext uri="{FF2B5EF4-FFF2-40B4-BE49-F238E27FC236}">
                <a16:creationId xmlns:a16="http://schemas.microsoft.com/office/drawing/2014/main" id="{F0376599-D8F6-BBFE-9935-CD58E5BCA0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478C124-B5CE-5426-C587-C940E32CD7B4}"/>
              </a:ext>
            </a:extLst>
          </p:cNvPr>
          <p:cNvSpPr>
            <a:spLocks noRot="1" noChangeArrowheads="1" noTextEdit="1"/>
          </p:cNvSpPr>
          <p:nvPr>
            <p:ph type="sldImg"/>
          </p:nvPr>
        </p:nvSpPr>
        <p:spPr>
          <a:ln/>
        </p:spPr>
      </p:sp>
      <p:sp>
        <p:nvSpPr>
          <p:cNvPr id="12291" name="Rectangle 3">
            <a:extLst>
              <a:ext uri="{FF2B5EF4-FFF2-40B4-BE49-F238E27FC236}">
                <a16:creationId xmlns:a16="http://schemas.microsoft.com/office/drawing/2014/main" id="{EB434F07-C8A8-5ADA-AE56-C33403C17C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6EF5F55-859C-AC45-6B6C-7BC1EB2F7292}"/>
              </a:ext>
            </a:extLst>
          </p:cNvPr>
          <p:cNvSpPr>
            <a:spLocks noRot="1" noChangeArrowheads="1" noTextEdit="1"/>
          </p:cNvSpPr>
          <p:nvPr>
            <p:ph type="sldImg"/>
          </p:nvPr>
        </p:nvSpPr>
        <p:spPr>
          <a:ln/>
        </p:spPr>
      </p:sp>
      <p:sp>
        <p:nvSpPr>
          <p:cNvPr id="14339" name="Rectangle 3">
            <a:extLst>
              <a:ext uri="{FF2B5EF4-FFF2-40B4-BE49-F238E27FC236}">
                <a16:creationId xmlns:a16="http://schemas.microsoft.com/office/drawing/2014/main" id="{FDB22F5F-274E-3953-09E6-A85B5CB50E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2438880-AF2D-B1D2-1490-1C53C5C56FA8}"/>
              </a:ext>
            </a:extLst>
          </p:cNvPr>
          <p:cNvSpPr>
            <a:spLocks noRot="1" noChangeArrowheads="1" noTextEdit="1"/>
          </p:cNvSpPr>
          <p:nvPr>
            <p:ph type="sldImg"/>
          </p:nvPr>
        </p:nvSpPr>
        <p:spPr>
          <a:ln/>
        </p:spPr>
      </p:sp>
      <p:sp>
        <p:nvSpPr>
          <p:cNvPr id="16387" name="Rectangle 3">
            <a:extLst>
              <a:ext uri="{FF2B5EF4-FFF2-40B4-BE49-F238E27FC236}">
                <a16:creationId xmlns:a16="http://schemas.microsoft.com/office/drawing/2014/main" id="{377913BE-86EE-06EC-9949-DAD2F3D971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E92C48D-1B49-C76D-E79B-A5910EE4B7CC}"/>
              </a:ext>
            </a:extLst>
          </p:cNvPr>
          <p:cNvSpPr>
            <a:spLocks noRot="1" noChangeArrowheads="1" noTextEdit="1"/>
          </p:cNvSpPr>
          <p:nvPr>
            <p:ph type="sldImg"/>
          </p:nvPr>
        </p:nvSpPr>
        <p:spPr>
          <a:ln/>
        </p:spPr>
      </p:sp>
      <p:sp>
        <p:nvSpPr>
          <p:cNvPr id="18435" name="Rectangle 3">
            <a:extLst>
              <a:ext uri="{FF2B5EF4-FFF2-40B4-BE49-F238E27FC236}">
                <a16:creationId xmlns:a16="http://schemas.microsoft.com/office/drawing/2014/main" id="{04248BC6-A62F-CCD0-F438-10663B2055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BB86C07-2655-E8F2-D938-99CB8337FD61}"/>
              </a:ext>
            </a:extLst>
          </p:cNvPr>
          <p:cNvSpPr>
            <a:spLocks noRot="1" noChangeArrowheads="1" noTextEdit="1"/>
          </p:cNvSpPr>
          <p:nvPr>
            <p:ph type="sldImg"/>
          </p:nvPr>
        </p:nvSpPr>
        <p:spPr>
          <a:ln/>
        </p:spPr>
      </p:sp>
      <p:sp>
        <p:nvSpPr>
          <p:cNvPr id="20483" name="Rectangle 3">
            <a:extLst>
              <a:ext uri="{FF2B5EF4-FFF2-40B4-BE49-F238E27FC236}">
                <a16:creationId xmlns:a16="http://schemas.microsoft.com/office/drawing/2014/main" id="{E6505DB2-7CFE-C842-43EE-1075DF737B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BF44D26-9DAB-CCD9-E56A-E3907B8B3324}"/>
              </a:ext>
            </a:extLst>
          </p:cNvPr>
          <p:cNvSpPr>
            <a:spLocks noRot="1" noChangeArrowheads="1" noTextEdit="1"/>
          </p:cNvSpPr>
          <p:nvPr>
            <p:ph type="sldImg"/>
          </p:nvPr>
        </p:nvSpPr>
        <p:spPr>
          <a:ln/>
        </p:spPr>
      </p:sp>
      <p:sp>
        <p:nvSpPr>
          <p:cNvPr id="22531" name="Rectangle 3">
            <a:extLst>
              <a:ext uri="{FF2B5EF4-FFF2-40B4-BE49-F238E27FC236}">
                <a16:creationId xmlns:a16="http://schemas.microsoft.com/office/drawing/2014/main" id="{49CA289B-225D-FF77-D407-B255B92968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8A33C7-03C3-581E-F907-4E108AC363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A7BB3BD-25B6-3942-58E5-EE31C3DB34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85FA2FC-27E4-56DC-C402-DBBA68FB9B65}"/>
              </a:ext>
            </a:extLst>
          </p:cNvPr>
          <p:cNvSpPr>
            <a:spLocks noGrp="1"/>
          </p:cNvSpPr>
          <p:nvPr>
            <p:ph type="dt" sz="half" idx="10"/>
          </p:nvPr>
        </p:nvSpPr>
        <p:spPr/>
        <p:txBody>
          <a:bodyPr/>
          <a:lstStyle/>
          <a:p>
            <a:fld id="{C28C1F79-EAB0-48AE-9D66-38F84EF55783}" type="datetimeFigureOut">
              <a:rPr lang="ko-KR" altLang="en-US" smtClean="0"/>
              <a:t>2022-12-05</a:t>
            </a:fld>
            <a:endParaRPr lang="ko-KR" altLang="en-US"/>
          </a:p>
        </p:txBody>
      </p:sp>
      <p:sp>
        <p:nvSpPr>
          <p:cNvPr id="5" name="바닥글 개체 틀 4">
            <a:extLst>
              <a:ext uri="{FF2B5EF4-FFF2-40B4-BE49-F238E27FC236}">
                <a16:creationId xmlns:a16="http://schemas.microsoft.com/office/drawing/2014/main" id="{1E5E35DF-DC86-3F9F-D278-6873583EBA3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CE5FE64-F528-3F31-B479-6F6A4BDE5554}"/>
              </a:ext>
            </a:extLst>
          </p:cNvPr>
          <p:cNvSpPr>
            <a:spLocks noGrp="1"/>
          </p:cNvSpPr>
          <p:nvPr>
            <p:ph type="sldNum" sz="quarter" idx="12"/>
          </p:nvPr>
        </p:nvSpPr>
        <p:spPr/>
        <p:txBody>
          <a:bodyPr/>
          <a:lstStyle/>
          <a:p>
            <a:fld id="{007D835A-A3D4-41BD-BD18-A7C3A574C3AF}" type="slidenum">
              <a:rPr lang="ko-KR" altLang="en-US" smtClean="0"/>
              <a:t>‹#›</a:t>
            </a:fld>
            <a:endParaRPr lang="ko-KR" altLang="en-US"/>
          </a:p>
        </p:txBody>
      </p:sp>
    </p:spTree>
    <p:extLst>
      <p:ext uri="{BB962C8B-B14F-4D97-AF65-F5344CB8AC3E}">
        <p14:creationId xmlns:p14="http://schemas.microsoft.com/office/powerpoint/2010/main" val="115550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3C60B0E-A88E-97E4-C8BB-2E480B7BBCA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F6369BA-74C4-DF15-A04C-EB765DDC099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67EFA0C-52DA-C740-9969-7B01AAD47460}"/>
              </a:ext>
            </a:extLst>
          </p:cNvPr>
          <p:cNvSpPr>
            <a:spLocks noGrp="1"/>
          </p:cNvSpPr>
          <p:nvPr>
            <p:ph type="dt" sz="half" idx="10"/>
          </p:nvPr>
        </p:nvSpPr>
        <p:spPr/>
        <p:txBody>
          <a:bodyPr/>
          <a:lstStyle/>
          <a:p>
            <a:fld id="{C28C1F79-EAB0-48AE-9D66-38F84EF55783}" type="datetimeFigureOut">
              <a:rPr lang="ko-KR" altLang="en-US" smtClean="0"/>
              <a:t>2022-12-05</a:t>
            </a:fld>
            <a:endParaRPr lang="ko-KR" altLang="en-US"/>
          </a:p>
        </p:txBody>
      </p:sp>
      <p:sp>
        <p:nvSpPr>
          <p:cNvPr id="5" name="바닥글 개체 틀 4">
            <a:extLst>
              <a:ext uri="{FF2B5EF4-FFF2-40B4-BE49-F238E27FC236}">
                <a16:creationId xmlns:a16="http://schemas.microsoft.com/office/drawing/2014/main" id="{09B8DE07-F489-3B12-328A-114FD0C5326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83EEC1C-86FA-0065-A056-34E088B87ABB}"/>
              </a:ext>
            </a:extLst>
          </p:cNvPr>
          <p:cNvSpPr>
            <a:spLocks noGrp="1"/>
          </p:cNvSpPr>
          <p:nvPr>
            <p:ph type="sldNum" sz="quarter" idx="12"/>
          </p:nvPr>
        </p:nvSpPr>
        <p:spPr/>
        <p:txBody>
          <a:bodyPr/>
          <a:lstStyle/>
          <a:p>
            <a:fld id="{007D835A-A3D4-41BD-BD18-A7C3A574C3AF}" type="slidenum">
              <a:rPr lang="ko-KR" altLang="en-US" smtClean="0"/>
              <a:t>‹#›</a:t>
            </a:fld>
            <a:endParaRPr lang="ko-KR" altLang="en-US"/>
          </a:p>
        </p:txBody>
      </p:sp>
    </p:spTree>
    <p:extLst>
      <p:ext uri="{BB962C8B-B14F-4D97-AF65-F5344CB8AC3E}">
        <p14:creationId xmlns:p14="http://schemas.microsoft.com/office/powerpoint/2010/main" val="735383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A3D8175-2A6A-1751-B7AB-9DD9C9A94E7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132F0F1-9900-D014-9367-99398AE556F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483F040-453A-F4F4-39BD-F9A5E1E26886}"/>
              </a:ext>
            </a:extLst>
          </p:cNvPr>
          <p:cNvSpPr>
            <a:spLocks noGrp="1"/>
          </p:cNvSpPr>
          <p:nvPr>
            <p:ph type="dt" sz="half" idx="10"/>
          </p:nvPr>
        </p:nvSpPr>
        <p:spPr/>
        <p:txBody>
          <a:bodyPr/>
          <a:lstStyle/>
          <a:p>
            <a:fld id="{C28C1F79-EAB0-48AE-9D66-38F84EF55783}" type="datetimeFigureOut">
              <a:rPr lang="ko-KR" altLang="en-US" smtClean="0"/>
              <a:t>2022-12-05</a:t>
            </a:fld>
            <a:endParaRPr lang="ko-KR" altLang="en-US"/>
          </a:p>
        </p:txBody>
      </p:sp>
      <p:sp>
        <p:nvSpPr>
          <p:cNvPr id="5" name="바닥글 개체 틀 4">
            <a:extLst>
              <a:ext uri="{FF2B5EF4-FFF2-40B4-BE49-F238E27FC236}">
                <a16:creationId xmlns:a16="http://schemas.microsoft.com/office/drawing/2014/main" id="{BCE97C2A-FD90-B627-4942-09E26B8F966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61F8EA-000E-43EC-6783-74246F64CD60}"/>
              </a:ext>
            </a:extLst>
          </p:cNvPr>
          <p:cNvSpPr>
            <a:spLocks noGrp="1"/>
          </p:cNvSpPr>
          <p:nvPr>
            <p:ph type="sldNum" sz="quarter" idx="12"/>
          </p:nvPr>
        </p:nvSpPr>
        <p:spPr/>
        <p:txBody>
          <a:bodyPr/>
          <a:lstStyle/>
          <a:p>
            <a:fld id="{007D835A-A3D4-41BD-BD18-A7C3A574C3AF}" type="slidenum">
              <a:rPr lang="ko-KR" altLang="en-US" smtClean="0"/>
              <a:t>‹#›</a:t>
            </a:fld>
            <a:endParaRPr lang="ko-KR" altLang="en-US"/>
          </a:p>
        </p:txBody>
      </p:sp>
    </p:spTree>
    <p:extLst>
      <p:ext uri="{BB962C8B-B14F-4D97-AF65-F5344CB8AC3E}">
        <p14:creationId xmlns:p14="http://schemas.microsoft.com/office/powerpoint/2010/main" val="193891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9C5A6367-09BF-3850-F7C6-0EB0D07ADD3C}"/>
              </a:ext>
            </a:extLst>
          </p:cNvPr>
          <p:cNvSpPr/>
          <p:nvPr/>
        </p:nvSpPr>
        <p:spPr>
          <a:xfrm>
            <a:off x="0" y="4664075"/>
            <a:ext cx="12199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en-US"/>
          </a:p>
        </p:txBody>
      </p:sp>
      <p:sp>
        <p:nvSpPr>
          <p:cNvPr id="9" name="제목 8"/>
          <p:cNvSpPr>
            <a:spLocks noGrp="1"/>
          </p:cNvSpPr>
          <p:nvPr>
            <p:ph type="ctrTitle"/>
          </p:nvPr>
        </p:nvSpPr>
        <p:spPr>
          <a:xfrm>
            <a:off x="914400" y="1752604"/>
            <a:ext cx="10363200" cy="1829761"/>
          </a:xfrm>
        </p:spPr>
        <p:txBody>
          <a:bodyPr anchor="b"/>
          <a:lstStyle>
            <a:lvl1pPr algn="ctr">
              <a:defRPr sz="3600" b="1">
                <a:solidFill>
                  <a:schemeClr val="tx1"/>
                </a:solidFill>
                <a:effectLst/>
              </a:defRPr>
            </a:lvl1pPr>
            <a:extLst/>
          </a:lstStyle>
          <a:p>
            <a:r>
              <a:rPr lang="ko-KR" altLang="en-US"/>
              <a:t>마스터 제목 스타일 편집</a:t>
            </a:r>
            <a:endParaRPr lang="en-US" dirty="0"/>
          </a:p>
        </p:txBody>
      </p:sp>
      <p:sp>
        <p:nvSpPr>
          <p:cNvPr id="17" name="부제목 16"/>
          <p:cNvSpPr>
            <a:spLocks noGrp="1"/>
          </p:cNvSpPr>
          <p:nvPr>
            <p:ph type="subTitle" idx="1"/>
          </p:nvPr>
        </p:nvSpPr>
        <p:spPr>
          <a:xfrm>
            <a:off x="914400" y="3611607"/>
            <a:ext cx="10363200" cy="1199704"/>
          </a:xfrm>
        </p:spPr>
        <p:txBody>
          <a:bodyPr lIns="45720" rIns="45720"/>
          <a:lstStyle>
            <a:lvl1pPr marL="0" marR="48006" indent="0" algn="ct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ko-KR" altLang="en-US"/>
              <a:t>마스터 부제목 스타일 편집</a:t>
            </a:r>
            <a:endParaRPr lang="en-US" dirty="0"/>
          </a:p>
        </p:txBody>
      </p:sp>
    </p:spTree>
    <p:extLst>
      <p:ext uri="{BB962C8B-B14F-4D97-AF65-F5344CB8AC3E}">
        <p14:creationId xmlns:p14="http://schemas.microsoft.com/office/powerpoint/2010/main" val="999744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45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4FF8E8-79B7-5E45-E611-50CDD437FE4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CC84E9A-5A7F-DE60-777F-146904BBAAD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AB77F8A-E760-7E63-E28E-C2A8D9AEA774}"/>
              </a:ext>
            </a:extLst>
          </p:cNvPr>
          <p:cNvSpPr>
            <a:spLocks noGrp="1"/>
          </p:cNvSpPr>
          <p:nvPr>
            <p:ph type="dt" sz="half" idx="10"/>
          </p:nvPr>
        </p:nvSpPr>
        <p:spPr/>
        <p:txBody>
          <a:bodyPr/>
          <a:lstStyle/>
          <a:p>
            <a:fld id="{C28C1F79-EAB0-48AE-9D66-38F84EF55783}" type="datetimeFigureOut">
              <a:rPr lang="ko-KR" altLang="en-US" smtClean="0"/>
              <a:t>2022-12-05</a:t>
            </a:fld>
            <a:endParaRPr lang="ko-KR" altLang="en-US"/>
          </a:p>
        </p:txBody>
      </p:sp>
      <p:sp>
        <p:nvSpPr>
          <p:cNvPr id="5" name="바닥글 개체 틀 4">
            <a:extLst>
              <a:ext uri="{FF2B5EF4-FFF2-40B4-BE49-F238E27FC236}">
                <a16:creationId xmlns:a16="http://schemas.microsoft.com/office/drawing/2014/main" id="{581D3AE1-2442-B6B4-F423-3F719E87982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5DE4C2F-E883-57EF-D937-FE214E025958}"/>
              </a:ext>
            </a:extLst>
          </p:cNvPr>
          <p:cNvSpPr>
            <a:spLocks noGrp="1"/>
          </p:cNvSpPr>
          <p:nvPr>
            <p:ph type="sldNum" sz="quarter" idx="12"/>
          </p:nvPr>
        </p:nvSpPr>
        <p:spPr/>
        <p:txBody>
          <a:bodyPr/>
          <a:lstStyle/>
          <a:p>
            <a:fld id="{007D835A-A3D4-41BD-BD18-A7C3A574C3AF}" type="slidenum">
              <a:rPr lang="ko-KR" altLang="en-US" smtClean="0"/>
              <a:t>‹#›</a:t>
            </a:fld>
            <a:endParaRPr lang="ko-KR" altLang="en-US"/>
          </a:p>
        </p:txBody>
      </p:sp>
    </p:spTree>
    <p:extLst>
      <p:ext uri="{BB962C8B-B14F-4D97-AF65-F5344CB8AC3E}">
        <p14:creationId xmlns:p14="http://schemas.microsoft.com/office/powerpoint/2010/main" val="269686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4741D-1B83-4296-15C4-3E6B29F83FF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D7966BA-FADD-A797-CBC3-F0265D73B7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FE898F50-AB50-E1D0-AB56-247EDCC939D6}"/>
              </a:ext>
            </a:extLst>
          </p:cNvPr>
          <p:cNvSpPr>
            <a:spLocks noGrp="1"/>
          </p:cNvSpPr>
          <p:nvPr>
            <p:ph type="dt" sz="half" idx="10"/>
          </p:nvPr>
        </p:nvSpPr>
        <p:spPr/>
        <p:txBody>
          <a:bodyPr/>
          <a:lstStyle/>
          <a:p>
            <a:fld id="{C28C1F79-EAB0-48AE-9D66-38F84EF55783}" type="datetimeFigureOut">
              <a:rPr lang="ko-KR" altLang="en-US" smtClean="0"/>
              <a:t>2022-12-05</a:t>
            </a:fld>
            <a:endParaRPr lang="ko-KR" altLang="en-US"/>
          </a:p>
        </p:txBody>
      </p:sp>
      <p:sp>
        <p:nvSpPr>
          <p:cNvPr id="5" name="바닥글 개체 틀 4">
            <a:extLst>
              <a:ext uri="{FF2B5EF4-FFF2-40B4-BE49-F238E27FC236}">
                <a16:creationId xmlns:a16="http://schemas.microsoft.com/office/drawing/2014/main" id="{56B08970-5776-184F-B117-3AD70FA0A43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B0332F9-1D50-4281-C160-51EEF44F071C}"/>
              </a:ext>
            </a:extLst>
          </p:cNvPr>
          <p:cNvSpPr>
            <a:spLocks noGrp="1"/>
          </p:cNvSpPr>
          <p:nvPr>
            <p:ph type="sldNum" sz="quarter" idx="12"/>
          </p:nvPr>
        </p:nvSpPr>
        <p:spPr/>
        <p:txBody>
          <a:bodyPr/>
          <a:lstStyle/>
          <a:p>
            <a:fld id="{007D835A-A3D4-41BD-BD18-A7C3A574C3AF}" type="slidenum">
              <a:rPr lang="ko-KR" altLang="en-US" smtClean="0"/>
              <a:t>‹#›</a:t>
            </a:fld>
            <a:endParaRPr lang="ko-KR" altLang="en-US"/>
          </a:p>
        </p:txBody>
      </p:sp>
    </p:spTree>
    <p:extLst>
      <p:ext uri="{BB962C8B-B14F-4D97-AF65-F5344CB8AC3E}">
        <p14:creationId xmlns:p14="http://schemas.microsoft.com/office/powerpoint/2010/main" val="368639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BF205E-D367-F664-39B9-49DDCB4337F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E27CF13-CF3A-692C-AA19-DBA9A0C7FBC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C57D2EC-8D49-AFA2-B34C-C4C57011214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CBAB978-D6C1-58DC-5F8C-438541D03EF4}"/>
              </a:ext>
            </a:extLst>
          </p:cNvPr>
          <p:cNvSpPr>
            <a:spLocks noGrp="1"/>
          </p:cNvSpPr>
          <p:nvPr>
            <p:ph type="dt" sz="half" idx="10"/>
          </p:nvPr>
        </p:nvSpPr>
        <p:spPr/>
        <p:txBody>
          <a:bodyPr/>
          <a:lstStyle/>
          <a:p>
            <a:fld id="{C28C1F79-EAB0-48AE-9D66-38F84EF55783}" type="datetimeFigureOut">
              <a:rPr lang="ko-KR" altLang="en-US" smtClean="0"/>
              <a:t>2022-12-05</a:t>
            </a:fld>
            <a:endParaRPr lang="ko-KR" altLang="en-US"/>
          </a:p>
        </p:txBody>
      </p:sp>
      <p:sp>
        <p:nvSpPr>
          <p:cNvPr id="6" name="바닥글 개체 틀 5">
            <a:extLst>
              <a:ext uri="{FF2B5EF4-FFF2-40B4-BE49-F238E27FC236}">
                <a16:creationId xmlns:a16="http://schemas.microsoft.com/office/drawing/2014/main" id="{69DDDADB-45AE-056E-13ED-38E8C0ABE0C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D4C69F6-2FC2-E805-206B-1483A8FB3FFA}"/>
              </a:ext>
            </a:extLst>
          </p:cNvPr>
          <p:cNvSpPr>
            <a:spLocks noGrp="1"/>
          </p:cNvSpPr>
          <p:nvPr>
            <p:ph type="sldNum" sz="quarter" idx="12"/>
          </p:nvPr>
        </p:nvSpPr>
        <p:spPr/>
        <p:txBody>
          <a:bodyPr/>
          <a:lstStyle/>
          <a:p>
            <a:fld id="{007D835A-A3D4-41BD-BD18-A7C3A574C3AF}" type="slidenum">
              <a:rPr lang="ko-KR" altLang="en-US" smtClean="0"/>
              <a:t>‹#›</a:t>
            </a:fld>
            <a:endParaRPr lang="ko-KR" altLang="en-US"/>
          </a:p>
        </p:txBody>
      </p:sp>
    </p:spTree>
    <p:extLst>
      <p:ext uri="{BB962C8B-B14F-4D97-AF65-F5344CB8AC3E}">
        <p14:creationId xmlns:p14="http://schemas.microsoft.com/office/powerpoint/2010/main" val="122687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E15A12-ADE6-FC3C-0267-BB556AA641D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26E7B89-D1DB-C925-90A1-60DC32AB0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3073D61-BDCE-9F20-60BD-7E10C17C3FD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58195E7-AEA9-399A-067B-33DB6F4B0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D179DC2-1DA9-0C39-8E59-3B7D7F092BE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911E7786-5CAB-5B88-38CB-FB7248603B95}"/>
              </a:ext>
            </a:extLst>
          </p:cNvPr>
          <p:cNvSpPr>
            <a:spLocks noGrp="1"/>
          </p:cNvSpPr>
          <p:nvPr>
            <p:ph type="dt" sz="half" idx="10"/>
          </p:nvPr>
        </p:nvSpPr>
        <p:spPr/>
        <p:txBody>
          <a:bodyPr/>
          <a:lstStyle/>
          <a:p>
            <a:fld id="{C28C1F79-EAB0-48AE-9D66-38F84EF55783}" type="datetimeFigureOut">
              <a:rPr lang="ko-KR" altLang="en-US" smtClean="0"/>
              <a:t>2022-12-05</a:t>
            </a:fld>
            <a:endParaRPr lang="ko-KR" altLang="en-US"/>
          </a:p>
        </p:txBody>
      </p:sp>
      <p:sp>
        <p:nvSpPr>
          <p:cNvPr id="8" name="바닥글 개체 틀 7">
            <a:extLst>
              <a:ext uri="{FF2B5EF4-FFF2-40B4-BE49-F238E27FC236}">
                <a16:creationId xmlns:a16="http://schemas.microsoft.com/office/drawing/2014/main" id="{912EC357-0092-FCC1-0E59-9EE0E74DBB0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657CD432-7DC7-902E-A25C-91FE1424B0E3}"/>
              </a:ext>
            </a:extLst>
          </p:cNvPr>
          <p:cNvSpPr>
            <a:spLocks noGrp="1"/>
          </p:cNvSpPr>
          <p:nvPr>
            <p:ph type="sldNum" sz="quarter" idx="12"/>
          </p:nvPr>
        </p:nvSpPr>
        <p:spPr/>
        <p:txBody>
          <a:bodyPr/>
          <a:lstStyle/>
          <a:p>
            <a:fld id="{007D835A-A3D4-41BD-BD18-A7C3A574C3AF}" type="slidenum">
              <a:rPr lang="ko-KR" altLang="en-US" smtClean="0"/>
              <a:t>‹#›</a:t>
            </a:fld>
            <a:endParaRPr lang="ko-KR" altLang="en-US"/>
          </a:p>
        </p:txBody>
      </p:sp>
    </p:spTree>
    <p:extLst>
      <p:ext uri="{BB962C8B-B14F-4D97-AF65-F5344CB8AC3E}">
        <p14:creationId xmlns:p14="http://schemas.microsoft.com/office/powerpoint/2010/main" val="124013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AB5D24-8608-B2C6-600E-4EB90B30C36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80C47B1A-ED8A-38E4-4619-B546C1050825}"/>
              </a:ext>
            </a:extLst>
          </p:cNvPr>
          <p:cNvSpPr>
            <a:spLocks noGrp="1"/>
          </p:cNvSpPr>
          <p:nvPr>
            <p:ph type="dt" sz="half" idx="10"/>
          </p:nvPr>
        </p:nvSpPr>
        <p:spPr/>
        <p:txBody>
          <a:bodyPr/>
          <a:lstStyle/>
          <a:p>
            <a:fld id="{C28C1F79-EAB0-48AE-9D66-38F84EF55783}" type="datetimeFigureOut">
              <a:rPr lang="ko-KR" altLang="en-US" smtClean="0"/>
              <a:t>2022-12-05</a:t>
            </a:fld>
            <a:endParaRPr lang="ko-KR" altLang="en-US"/>
          </a:p>
        </p:txBody>
      </p:sp>
      <p:sp>
        <p:nvSpPr>
          <p:cNvPr id="4" name="바닥글 개체 틀 3">
            <a:extLst>
              <a:ext uri="{FF2B5EF4-FFF2-40B4-BE49-F238E27FC236}">
                <a16:creationId xmlns:a16="http://schemas.microsoft.com/office/drawing/2014/main" id="{4A4B21CC-4031-00CB-965F-41CA407F822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84B3277-2A03-15F4-7187-594D07D769D3}"/>
              </a:ext>
            </a:extLst>
          </p:cNvPr>
          <p:cNvSpPr>
            <a:spLocks noGrp="1"/>
          </p:cNvSpPr>
          <p:nvPr>
            <p:ph type="sldNum" sz="quarter" idx="12"/>
          </p:nvPr>
        </p:nvSpPr>
        <p:spPr/>
        <p:txBody>
          <a:bodyPr/>
          <a:lstStyle/>
          <a:p>
            <a:fld id="{007D835A-A3D4-41BD-BD18-A7C3A574C3AF}" type="slidenum">
              <a:rPr lang="ko-KR" altLang="en-US" smtClean="0"/>
              <a:t>‹#›</a:t>
            </a:fld>
            <a:endParaRPr lang="ko-KR" altLang="en-US"/>
          </a:p>
        </p:txBody>
      </p:sp>
    </p:spTree>
    <p:extLst>
      <p:ext uri="{BB962C8B-B14F-4D97-AF65-F5344CB8AC3E}">
        <p14:creationId xmlns:p14="http://schemas.microsoft.com/office/powerpoint/2010/main" val="239143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104C130-21B2-2F3E-AB75-93FF005C85FB}"/>
              </a:ext>
            </a:extLst>
          </p:cNvPr>
          <p:cNvSpPr>
            <a:spLocks noGrp="1"/>
          </p:cNvSpPr>
          <p:nvPr>
            <p:ph type="dt" sz="half" idx="10"/>
          </p:nvPr>
        </p:nvSpPr>
        <p:spPr/>
        <p:txBody>
          <a:bodyPr/>
          <a:lstStyle/>
          <a:p>
            <a:fld id="{C28C1F79-EAB0-48AE-9D66-38F84EF55783}" type="datetimeFigureOut">
              <a:rPr lang="ko-KR" altLang="en-US" smtClean="0"/>
              <a:t>2022-12-05</a:t>
            </a:fld>
            <a:endParaRPr lang="ko-KR" altLang="en-US"/>
          </a:p>
        </p:txBody>
      </p:sp>
      <p:sp>
        <p:nvSpPr>
          <p:cNvPr id="3" name="바닥글 개체 틀 2">
            <a:extLst>
              <a:ext uri="{FF2B5EF4-FFF2-40B4-BE49-F238E27FC236}">
                <a16:creationId xmlns:a16="http://schemas.microsoft.com/office/drawing/2014/main" id="{9B9D3AD1-743A-F10F-131C-5B3FE156914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7CDD676-5F6D-1D92-2317-C7FC6AE8FC58}"/>
              </a:ext>
            </a:extLst>
          </p:cNvPr>
          <p:cNvSpPr>
            <a:spLocks noGrp="1"/>
          </p:cNvSpPr>
          <p:nvPr>
            <p:ph type="sldNum" sz="quarter" idx="12"/>
          </p:nvPr>
        </p:nvSpPr>
        <p:spPr/>
        <p:txBody>
          <a:bodyPr/>
          <a:lstStyle/>
          <a:p>
            <a:fld id="{007D835A-A3D4-41BD-BD18-A7C3A574C3AF}" type="slidenum">
              <a:rPr lang="ko-KR" altLang="en-US" smtClean="0"/>
              <a:t>‹#›</a:t>
            </a:fld>
            <a:endParaRPr lang="ko-KR" altLang="en-US"/>
          </a:p>
        </p:txBody>
      </p:sp>
    </p:spTree>
    <p:extLst>
      <p:ext uri="{BB962C8B-B14F-4D97-AF65-F5344CB8AC3E}">
        <p14:creationId xmlns:p14="http://schemas.microsoft.com/office/powerpoint/2010/main" val="412607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EE6656-99CE-F86D-34D3-030765A3C5E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EFFFE08-8FD8-F22E-81C6-4A4F52EA5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A32E76A-59C9-2FBC-FC33-DA691BCBF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5AAE912-C42F-C71B-E0CB-4BC07D1AF87C}"/>
              </a:ext>
            </a:extLst>
          </p:cNvPr>
          <p:cNvSpPr>
            <a:spLocks noGrp="1"/>
          </p:cNvSpPr>
          <p:nvPr>
            <p:ph type="dt" sz="half" idx="10"/>
          </p:nvPr>
        </p:nvSpPr>
        <p:spPr/>
        <p:txBody>
          <a:bodyPr/>
          <a:lstStyle/>
          <a:p>
            <a:fld id="{C28C1F79-EAB0-48AE-9D66-38F84EF55783}" type="datetimeFigureOut">
              <a:rPr lang="ko-KR" altLang="en-US" smtClean="0"/>
              <a:t>2022-12-05</a:t>
            </a:fld>
            <a:endParaRPr lang="ko-KR" altLang="en-US"/>
          </a:p>
        </p:txBody>
      </p:sp>
      <p:sp>
        <p:nvSpPr>
          <p:cNvPr id="6" name="바닥글 개체 틀 5">
            <a:extLst>
              <a:ext uri="{FF2B5EF4-FFF2-40B4-BE49-F238E27FC236}">
                <a16:creationId xmlns:a16="http://schemas.microsoft.com/office/drawing/2014/main" id="{EF7A55A0-907D-5039-9C46-AC3BAC775F9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BF67105-18EF-8B0F-8290-6745BA72A7E6}"/>
              </a:ext>
            </a:extLst>
          </p:cNvPr>
          <p:cNvSpPr>
            <a:spLocks noGrp="1"/>
          </p:cNvSpPr>
          <p:nvPr>
            <p:ph type="sldNum" sz="quarter" idx="12"/>
          </p:nvPr>
        </p:nvSpPr>
        <p:spPr/>
        <p:txBody>
          <a:bodyPr/>
          <a:lstStyle/>
          <a:p>
            <a:fld id="{007D835A-A3D4-41BD-BD18-A7C3A574C3AF}" type="slidenum">
              <a:rPr lang="ko-KR" altLang="en-US" smtClean="0"/>
              <a:t>‹#›</a:t>
            </a:fld>
            <a:endParaRPr lang="ko-KR" altLang="en-US"/>
          </a:p>
        </p:txBody>
      </p:sp>
    </p:spTree>
    <p:extLst>
      <p:ext uri="{BB962C8B-B14F-4D97-AF65-F5344CB8AC3E}">
        <p14:creationId xmlns:p14="http://schemas.microsoft.com/office/powerpoint/2010/main" val="190562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EAB2A4-375B-54FC-A485-A8A6C666274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344703E-07D7-CD44-DA74-1C2277A5B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3D8FFD9-6229-FB9F-266D-2B9B01028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31EC829-A023-51CF-3082-5323B9D92CB6}"/>
              </a:ext>
            </a:extLst>
          </p:cNvPr>
          <p:cNvSpPr>
            <a:spLocks noGrp="1"/>
          </p:cNvSpPr>
          <p:nvPr>
            <p:ph type="dt" sz="half" idx="10"/>
          </p:nvPr>
        </p:nvSpPr>
        <p:spPr/>
        <p:txBody>
          <a:bodyPr/>
          <a:lstStyle/>
          <a:p>
            <a:fld id="{C28C1F79-EAB0-48AE-9D66-38F84EF55783}" type="datetimeFigureOut">
              <a:rPr lang="ko-KR" altLang="en-US" smtClean="0"/>
              <a:t>2022-12-05</a:t>
            </a:fld>
            <a:endParaRPr lang="ko-KR" altLang="en-US"/>
          </a:p>
        </p:txBody>
      </p:sp>
      <p:sp>
        <p:nvSpPr>
          <p:cNvPr id="6" name="바닥글 개체 틀 5">
            <a:extLst>
              <a:ext uri="{FF2B5EF4-FFF2-40B4-BE49-F238E27FC236}">
                <a16:creationId xmlns:a16="http://schemas.microsoft.com/office/drawing/2014/main" id="{DB9BCB04-6794-6CD2-2021-7CA0BB183D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7A0B1A5-15E9-8870-5A9A-B82CAE43C5C1}"/>
              </a:ext>
            </a:extLst>
          </p:cNvPr>
          <p:cNvSpPr>
            <a:spLocks noGrp="1"/>
          </p:cNvSpPr>
          <p:nvPr>
            <p:ph type="sldNum" sz="quarter" idx="12"/>
          </p:nvPr>
        </p:nvSpPr>
        <p:spPr/>
        <p:txBody>
          <a:bodyPr/>
          <a:lstStyle/>
          <a:p>
            <a:fld id="{007D835A-A3D4-41BD-BD18-A7C3A574C3AF}" type="slidenum">
              <a:rPr lang="ko-KR" altLang="en-US" smtClean="0"/>
              <a:t>‹#›</a:t>
            </a:fld>
            <a:endParaRPr lang="ko-KR" altLang="en-US"/>
          </a:p>
        </p:txBody>
      </p:sp>
    </p:spTree>
    <p:extLst>
      <p:ext uri="{BB962C8B-B14F-4D97-AF65-F5344CB8AC3E}">
        <p14:creationId xmlns:p14="http://schemas.microsoft.com/office/powerpoint/2010/main" val="247451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12E47D2-4C1B-53B6-D4D1-D5ACE7571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AE29844-EB98-3787-84A7-59C28895D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58308C-460B-FCE0-6101-73E63519A6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C1F79-EAB0-48AE-9D66-38F84EF55783}" type="datetimeFigureOut">
              <a:rPr lang="ko-KR" altLang="en-US" smtClean="0"/>
              <a:t>2022-12-05</a:t>
            </a:fld>
            <a:endParaRPr lang="ko-KR" altLang="en-US"/>
          </a:p>
        </p:txBody>
      </p:sp>
      <p:sp>
        <p:nvSpPr>
          <p:cNvPr id="5" name="바닥글 개체 틀 4">
            <a:extLst>
              <a:ext uri="{FF2B5EF4-FFF2-40B4-BE49-F238E27FC236}">
                <a16:creationId xmlns:a16="http://schemas.microsoft.com/office/drawing/2014/main" id="{CFF61ECF-F951-5F2F-895D-97345DFEC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028D032-D663-77BC-4988-710EE8494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D835A-A3D4-41BD-BD18-A7C3A574C3AF}" type="slidenum">
              <a:rPr lang="ko-KR" altLang="en-US" smtClean="0"/>
              <a:t>‹#›</a:t>
            </a:fld>
            <a:endParaRPr lang="ko-KR" altLang="en-US"/>
          </a:p>
        </p:txBody>
      </p:sp>
    </p:spTree>
    <p:extLst>
      <p:ext uri="{BB962C8B-B14F-4D97-AF65-F5344CB8AC3E}">
        <p14:creationId xmlns:p14="http://schemas.microsoft.com/office/powerpoint/2010/main" val="2196793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 name="제목 개체 틀 8">
            <a:extLst>
              <a:ext uri="{FF2B5EF4-FFF2-40B4-BE49-F238E27FC236}">
                <a16:creationId xmlns:a16="http://schemas.microsoft.com/office/drawing/2014/main" id="{0F070472-4B92-7B2A-4AB0-DEA8DABCB4C4}"/>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ko-KR" altLang="en-US" dirty="0"/>
              <a:t>마스터 제목 스타일 편집</a:t>
            </a:r>
            <a:endParaRPr lang="en-US" dirty="0"/>
          </a:p>
        </p:txBody>
      </p:sp>
      <p:sp>
        <p:nvSpPr>
          <p:cNvPr id="1027" name="텍스트 개체 틀 29">
            <a:extLst>
              <a:ext uri="{FF2B5EF4-FFF2-40B4-BE49-F238E27FC236}">
                <a16:creationId xmlns:a16="http://schemas.microsoft.com/office/drawing/2014/main" id="{3B92FD04-B357-58C0-5B7E-58D2DA9E7B79}"/>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ltLang="ko-KR"/>
          </a:p>
        </p:txBody>
      </p:sp>
      <p:sp>
        <p:nvSpPr>
          <p:cNvPr id="10" name="날짜 개체 틀 9">
            <a:extLst>
              <a:ext uri="{FF2B5EF4-FFF2-40B4-BE49-F238E27FC236}">
                <a16:creationId xmlns:a16="http://schemas.microsoft.com/office/drawing/2014/main" id="{7A7C578A-D092-5469-0E77-3EC6202EEA20}"/>
              </a:ext>
            </a:extLst>
          </p:cNvPr>
          <p:cNvSpPr>
            <a:spLocks noGrp="1"/>
          </p:cNvSpPr>
          <p:nvPr>
            <p:ph type="dt" sz="half" idx="2"/>
          </p:nvPr>
        </p:nvSpPr>
        <p:spPr>
          <a:xfrm>
            <a:off x="8970963" y="6408738"/>
            <a:ext cx="2559050" cy="365125"/>
          </a:xfrm>
          <a:prstGeom prst="rect">
            <a:avLst/>
          </a:prstGeom>
        </p:spPr>
        <p:txBody>
          <a:bodyPr vert="horz" anchor="b"/>
          <a:lstStyle>
            <a:lvl1pPr algn="l" eaLnBrk="1" fontAlgn="auto" latinLnBrk="0" hangingPunct="1">
              <a:spcBef>
                <a:spcPts val="0"/>
              </a:spcBef>
              <a:spcAft>
                <a:spcPts val="0"/>
              </a:spcAft>
              <a:defRPr kumimoji="0" sz="750">
                <a:solidFill>
                  <a:schemeClr val="tx1"/>
                </a:solidFill>
                <a:latin typeface="+mn-lt"/>
                <a:ea typeface="+mn-ea"/>
              </a:defRPr>
            </a:lvl1pPr>
            <a:extLst/>
          </a:lstStyle>
          <a:p>
            <a:pPr>
              <a:defRPr/>
            </a:pPr>
            <a:endParaRPr lang="en-US" altLang="ko-KR"/>
          </a:p>
        </p:txBody>
      </p:sp>
      <p:sp>
        <p:nvSpPr>
          <p:cNvPr id="22" name="바닥글 개체 틀 21">
            <a:extLst>
              <a:ext uri="{FF2B5EF4-FFF2-40B4-BE49-F238E27FC236}">
                <a16:creationId xmlns:a16="http://schemas.microsoft.com/office/drawing/2014/main" id="{972DBF16-0CCE-D942-9755-9CA4C9C36179}"/>
              </a:ext>
            </a:extLst>
          </p:cNvPr>
          <p:cNvSpPr>
            <a:spLocks noGrp="1"/>
          </p:cNvSpPr>
          <p:nvPr>
            <p:ph type="ftr" sz="quarter" idx="3"/>
          </p:nvPr>
        </p:nvSpPr>
        <p:spPr>
          <a:xfrm>
            <a:off x="5840413" y="6408738"/>
            <a:ext cx="3133725" cy="365125"/>
          </a:xfrm>
          <a:prstGeom prst="rect">
            <a:avLst/>
          </a:prstGeom>
        </p:spPr>
        <p:txBody>
          <a:bodyPr vert="horz" anchor="b"/>
          <a:lstStyle>
            <a:lvl1pPr algn="r" eaLnBrk="1" fontAlgn="auto" latinLnBrk="0" hangingPunct="1">
              <a:spcBef>
                <a:spcPts val="0"/>
              </a:spcBef>
              <a:spcAft>
                <a:spcPts val="0"/>
              </a:spcAft>
              <a:defRPr kumimoji="0" sz="750">
                <a:solidFill>
                  <a:schemeClr val="tx1"/>
                </a:solidFill>
                <a:latin typeface="+mn-lt"/>
                <a:ea typeface="+mn-ea"/>
              </a:defRPr>
            </a:lvl1pPr>
            <a:extLst/>
          </a:lstStyle>
          <a:p>
            <a:pPr>
              <a:defRPr/>
            </a:pPr>
            <a:endParaRPr lang="en-US" altLang="ko-KR"/>
          </a:p>
        </p:txBody>
      </p:sp>
      <p:sp>
        <p:nvSpPr>
          <p:cNvPr id="18" name="슬라이드 번호 개체 틀 17">
            <a:extLst>
              <a:ext uri="{FF2B5EF4-FFF2-40B4-BE49-F238E27FC236}">
                <a16:creationId xmlns:a16="http://schemas.microsoft.com/office/drawing/2014/main" id="{82664F9E-38DC-9DF5-EA44-FD7D83A722A8}"/>
              </a:ext>
            </a:extLst>
          </p:cNvPr>
          <p:cNvSpPr>
            <a:spLocks noGrp="1"/>
          </p:cNvSpPr>
          <p:nvPr>
            <p:ph type="sldNum" sz="quarter" idx="4"/>
          </p:nvPr>
        </p:nvSpPr>
        <p:spPr>
          <a:xfrm>
            <a:off x="11530013" y="6408738"/>
            <a:ext cx="48895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700">
                <a:latin typeface="Lucida Sans Unicode" panose="020B0602030504020204" pitchFamily="34" charset="0"/>
                <a:ea typeface="맑은 고딕" panose="020B0503020000020004" pitchFamily="50" charset="-127"/>
              </a:defRPr>
            </a:lvl1pPr>
          </a:lstStyle>
          <a:p>
            <a:fld id="{7034A182-9AF9-468A-85E5-04E0E0FFB2A2}" type="slidenum">
              <a:rPr lang="en-US" altLang="ko-KR"/>
              <a:pPr/>
              <a:t>‹#›</a:t>
            </a:fld>
            <a:endParaRPr lang="en-US" altLang="ko-KR"/>
          </a:p>
        </p:txBody>
      </p:sp>
    </p:spTree>
    <p:extLst>
      <p:ext uri="{BB962C8B-B14F-4D97-AF65-F5344CB8AC3E}">
        <p14:creationId xmlns:p14="http://schemas.microsoft.com/office/powerpoint/2010/main" val="2493536120"/>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0" fontAlgn="base" latinLnBrk="1" hangingPunct="0">
        <a:spcBef>
          <a:spcPct val="0"/>
        </a:spcBef>
        <a:spcAft>
          <a:spcPct val="0"/>
        </a:spcAft>
        <a:defRPr sz="3000" b="1" kern="1200">
          <a:solidFill>
            <a:schemeClr val="tx1"/>
          </a:solidFill>
          <a:latin typeface="+mj-lt"/>
          <a:ea typeface="+mj-ea"/>
          <a:cs typeface="+mj-cs"/>
        </a:defRPr>
      </a:lvl1pPr>
      <a:lvl2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2pPr>
      <a:lvl3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3pPr>
      <a:lvl4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4pPr>
      <a:lvl5pPr algn="ctr" rtl="0" eaLnBrk="0" fontAlgn="base" latinLnBrk="1" hangingPunct="0">
        <a:spcBef>
          <a:spcPct val="0"/>
        </a:spcBef>
        <a:spcAft>
          <a:spcPct val="0"/>
        </a:spcAft>
        <a:defRPr sz="3000" b="1">
          <a:solidFill>
            <a:schemeClr val="tx1"/>
          </a:solidFill>
          <a:latin typeface="Lucida Sans Unicode" pitchFamily="34" charset="0"/>
          <a:ea typeface="맑은 고딕" pitchFamily="50" charset="-127"/>
        </a:defRPr>
      </a:lvl5pPr>
      <a:lvl6pPr marL="3429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6pPr>
      <a:lvl7pPr marL="6858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7pPr>
      <a:lvl8pPr marL="10287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8pPr>
      <a:lvl9pPr marL="1371600" algn="l" rtl="0" eaLnBrk="1" fontAlgn="base" latinLnBrk="1" hangingPunct="1">
        <a:spcBef>
          <a:spcPct val="0"/>
        </a:spcBef>
        <a:spcAft>
          <a:spcPct val="0"/>
        </a:spcAft>
        <a:defRPr sz="3075" b="1">
          <a:solidFill>
            <a:schemeClr val="tx2"/>
          </a:solidFill>
          <a:latin typeface="Lucida Sans Unicode" pitchFamily="34" charset="0"/>
          <a:ea typeface="맑은 고딕" pitchFamily="50" charset="-127"/>
        </a:defRPr>
      </a:lvl9pPr>
      <a:extLst/>
    </p:titleStyle>
    <p:bodyStyle>
      <a:lvl1pPr marL="273050" indent="-190500" algn="ctr" rtl="0" eaLnBrk="0" fontAlgn="base" latinLnBrk="1" hangingPunct="0">
        <a:spcBef>
          <a:spcPts val="300"/>
        </a:spcBef>
        <a:spcAft>
          <a:spcPct val="0"/>
        </a:spcAft>
        <a:buClr>
          <a:schemeClr val="accent1"/>
        </a:buClr>
        <a:buSzPct val="68000"/>
        <a:buFont typeface="Wingdings 3" panose="05040102010807070707" pitchFamily="18" charset="2"/>
        <a:buChar char=""/>
        <a:defRPr sz="2000" b="1" kern="1200">
          <a:solidFill>
            <a:schemeClr val="tx1"/>
          </a:solidFill>
          <a:latin typeface="+mn-lt"/>
          <a:ea typeface="+mn-ea"/>
          <a:cs typeface="+mn-cs"/>
        </a:defRPr>
      </a:lvl1pPr>
      <a:lvl2pPr marL="465138" indent="-171450" algn="ctr" rtl="0" eaLnBrk="0" fontAlgn="base" latinLnBrk="1" hangingPunct="0">
        <a:spcBef>
          <a:spcPts val="250"/>
        </a:spcBef>
        <a:spcAft>
          <a:spcPct val="0"/>
        </a:spcAft>
        <a:buClr>
          <a:schemeClr val="accent1"/>
        </a:buClr>
        <a:buFont typeface="Verdana" panose="020B0604030504040204" pitchFamily="34" charset="0"/>
        <a:buChar char="◦"/>
        <a:defRPr sz="1700" b="1" kern="1200">
          <a:solidFill>
            <a:schemeClr val="tx1"/>
          </a:solidFill>
          <a:latin typeface="+mn-lt"/>
          <a:ea typeface="+mn-ea"/>
          <a:cs typeface="+mn-cs"/>
        </a:defRPr>
      </a:lvl2pPr>
      <a:lvl3pPr marL="642938" indent="-171450" algn="ctr" rtl="0" eaLnBrk="0" fontAlgn="base" latinLnBrk="1" hangingPunct="0">
        <a:spcBef>
          <a:spcPts val="263"/>
        </a:spcBef>
        <a:spcAft>
          <a:spcPct val="0"/>
        </a:spcAft>
        <a:buClr>
          <a:schemeClr val="accent2"/>
        </a:buClr>
        <a:buSzPct val="100000"/>
        <a:buFont typeface="Wingdings 2" panose="05020102010507070707" pitchFamily="18" charset="2"/>
        <a:buChar char=""/>
        <a:defRPr sz="1500" b="1" kern="1200">
          <a:solidFill>
            <a:schemeClr val="tx1"/>
          </a:solidFill>
          <a:latin typeface="+mn-lt"/>
          <a:ea typeface="+mn-ea"/>
          <a:cs typeface="+mn-cs"/>
        </a:defRPr>
      </a:lvl3pPr>
      <a:lvl4pPr marL="857250" indent="-171450" algn="ctr" rtl="0" eaLnBrk="0" fontAlgn="base" latinLnBrk="1" hangingPunct="0">
        <a:spcBef>
          <a:spcPts val="263"/>
        </a:spcBef>
        <a:spcAft>
          <a:spcPct val="0"/>
        </a:spcAft>
        <a:buClr>
          <a:schemeClr val="accent2"/>
        </a:buClr>
        <a:buFont typeface="Wingdings 2" panose="05020102010507070707" pitchFamily="18" charset="2"/>
        <a:buChar char=""/>
        <a:defRPr sz="1400" b="1" kern="1200">
          <a:solidFill>
            <a:schemeClr val="tx1"/>
          </a:solidFill>
          <a:latin typeface="+mn-lt"/>
          <a:ea typeface="+mn-ea"/>
          <a:cs typeface="+mn-cs"/>
        </a:defRPr>
      </a:lvl4pPr>
      <a:lvl5pPr marL="1028700" indent="-171450" algn="ctr" rtl="0" eaLnBrk="0" fontAlgn="base" latinLnBrk="1" hangingPunct="0">
        <a:spcBef>
          <a:spcPts val="263"/>
        </a:spcBef>
        <a:spcAft>
          <a:spcPct val="0"/>
        </a:spcAft>
        <a:buClr>
          <a:schemeClr val="accent2"/>
        </a:buClr>
        <a:buFont typeface="Wingdings 2" panose="05020102010507070707" pitchFamily="18" charset="2"/>
        <a:buChar char=""/>
        <a:defRPr sz="1500" b="1" kern="1200">
          <a:solidFill>
            <a:schemeClr val="tx1"/>
          </a:solidFill>
          <a:latin typeface="+mn-lt"/>
          <a:ea typeface="+mn-ea"/>
          <a:cs typeface="+mn-cs"/>
        </a:defRPr>
      </a:lvl5pPr>
      <a:lvl6pPr marL="1200150" indent="-171450" algn="l" rtl="0" eaLnBrk="1" latinLnBrk="1"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1"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1"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342900" algn="l" rtl="0" eaLnBrk="1" latinLnBrk="1" hangingPunct="1">
        <a:defRPr kumimoji="0" kern="1200">
          <a:solidFill>
            <a:schemeClr val="tx1"/>
          </a:solidFill>
          <a:latin typeface="+mn-lt"/>
          <a:ea typeface="+mn-ea"/>
          <a:cs typeface="+mn-cs"/>
        </a:defRPr>
      </a:lvl2pPr>
      <a:lvl3pPr marL="685800" algn="l" rtl="0" eaLnBrk="1" latinLnBrk="1" hangingPunct="1">
        <a:defRPr kumimoji="0" kern="1200">
          <a:solidFill>
            <a:schemeClr val="tx1"/>
          </a:solidFill>
          <a:latin typeface="+mn-lt"/>
          <a:ea typeface="+mn-ea"/>
          <a:cs typeface="+mn-cs"/>
        </a:defRPr>
      </a:lvl3pPr>
      <a:lvl4pPr marL="1028700" algn="l" rtl="0" eaLnBrk="1" latinLnBrk="1" hangingPunct="1">
        <a:defRPr kumimoji="0" kern="1200">
          <a:solidFill>
            <a:schemeClr val="tx1"/>
          </a:solidFill>
          <a:latin typeface="+mn-lt"/>
          <a:ea typeface="+mn-ea"/>
          <a:cs typeface="+mn-cs"/>
        </a:defRPr>
      </a:lvl4pPr>
      <a:lvl5pPr marL="1371600" algn="l" rtl="0" eaLnBrk="1" latinLnBrk="1" hangingPunct="1">
        <a:defRPr kumimoji="0" kern="1200">
          <a:solidFill>
            <a:schemeClr val="tx1"/>
          </a:solidFill>
          <a:latin typeface="+mn-lt"/>
          <a:ea typeface="+mn-ea"/>
          <a:cs typeface="+mn-cs"/>
        </a:defRPr>
      </a:lvl5pPr>
      <a:lvl6pPr marL="1714500" algn="l" rtl="0" eaLnBrk="1" latinLnBrk="1" hangingPunct="1">
        <a:defRPr kumimoji="0" kern="1200">
          <a:solidFill>
            <a:schemeClr val="tx1"/>
          </a:solidFill>
          <a:latin typeface="+mn-lt"/>
          <a:ea typeface="+mn-ea"/>
          <a:cs typeface="+mn-cs"/>
        </a:defRPr>
      </a:lvl6pPr>
      <a:lvl7pPr marL="2057400" algn="l" rtl="0" eaLnBrk="1" latinLnBrk="1" hangingPunct="1">
        <a:defRPr kumimoji="0" kern="1200">
          <a:solidFill>
            <a:schemeClr val="tx1"/>
          </a:solidFill>
          <a:latin typeface="+mn-lt"/>
          <a:ea typeface="+mn-ea"/>
          <a:cs typeface="+mn-cs"/>
        </a:defRPr>
      </a:lvl7pPr>
      <a:lvl8pPr marL="2400300" algn="l" rtl="0" eaLnBrk="1" latinLnBrk="1" hangingPunct="1">
        <a:defRPr kumimoji="0" kern="1200">
          <a:solidFill>
            <a:schemeClr val="tx1"/>
          </a:solidFill>
          <a:latin typeface="+mn-lt"/>
          <a:ea typeface="+mn-ea"/>
          <a:cs typeface="+mn-cs"/>
        </a:defRPr>
      </a:lvl8pPr>
      <a:lvl9pPr marL="27432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7812EF5-F8DA-C49B-5B98-0FCF6F187792}"/>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spc="-150" dirty="0">
                <a:latin typeface="+mj-ea"/>
              </a:rPr>
              <a:t>주 교회여 </a:t>
            </a:r>
            <a:r>
              <a:rPr lang="ko-KR" altLang="en-US" sz="6600" spc="-150" dirty="0" err="1">
                <a:latin typeface="+mj-ea"/>
              </a:rPr>
              <a:t>전신갑주</a:t>
            </a:r>
            <a:r>
              <a:rPr lang="ko-KR" altLang="en-US" sz="6600" spc="-150" dirty="0">
                <a:latin typeface="+mj-ea"/>
              </a:rPr>
              <a:t> 취하라</a:t>
            </a:r>
            <a:br>
              <a:rPr lang="en-US" altLang="ko-KR" sz="6600" dirty="0">
                <a:latin typeface="+mj-ea"/>
              </a:rPr>
            </a:br>
            <a:r>
              <a:rPr lang="ko-KR" altLang="en-US" sz="6600" dirty="0">
                <a:latin typeface="+mj-ea"/>
              </a:rPr>
              <a:t>대장 예수 널 부르신다</a:t>
            </a:r>
            <a:br>
              <a:rPr lang="en-US" altLang="ko-KR" sz="6600" dirty="0">
                <a:latin typeface="+mj-ea"/>
              </a:rPr>
            </a:br>
            <a:r>
              <a:rPr lang="ko-KR" altLang="en-US" sz="6600" spc="-150" dirty="0">
                <a:latin typeface="+mj-ea"/>
              </a:rPr>
              <a:t>주의 능력 </a:t>
            </a:r>
            <a:r>
              <a:rPr lang="ko-KR" altLang="en-US" sz="6600" spc="-150" dirty="0" err="1">
                <a:latin typeface="+mj-ea"/>
              </a:rPr>
              <a:t>네게</a:t>
            </a:r>
            <a:r>
              <a:rPr lang="ko-KR" altLang="en-US" sz="6600" spc="-150" dirty="0">
                <a:latin typeface="+mj-ea"/>
              </a:rPr>
              <a:t> 부어 주시니</a:t>
            </a:r>
            <a:br>
              <a:rPr lang="en-US" altLang="ko-KR" sz="6600" dirty="0">
                <a:latin typeface="+mj-ea"/>
              </a:rPr>
            </a:br>
            <a:r>
              <a:rPr lang="ko-KR" altLang="en-US" sz="6600" dirty="0">
                <a:latin typeface="+mj-ea"/>
              </a:rPr>
              <a:t>약한 자 강하다 말하라</a:t>
            </a:r>
            <a:br>
              <a:rPr lang="en-US" altLang="ko-KR" sz="6600" dirty="0">
                <a:latin typeface="+mj-ea"/>
              </a:rPr>
            </a:br>
            <a:r>
              <a:rPr lang="en-US" altLang="ko-KR" sz="4000" dirty="0">
                <a:latin typeface="+mj-ea"/>
              </a:rPr>
              <a:t>O church, arise and put your armor on;</a:t>
            </a:r>
            <a:br>
              <a:rPr lang="en-US" altLang="ko-KR" sz="4000" dirty="0">
                <a:latin typeface="+mj-ea"/>
              </a:rPr>
            </a:br>
            <a:r>
              <a:rPr lang="en-US" altLang="ko-KR" sz="4000" dirty="0">
                <a:latin typeface="+mj-ea"/>
              </a:rPr>
              <a:t>Hear the call of Christ our captain;</a:t>
            </a:r>
            <a:br>
              <a:rPr lang="en-US" altLang="ko-KR" sz="4000" dirty="0">
                <a:latin typeface="+mj-ea"/>
              </a:rPr>
            </a:br>
            <a:r>
              <a:rPr lang="en-US" altLang="ko-KR" sz="4000" spc="-120" dirty="0">
                <a:latin typeface="+mj-ea"/>
              </a:rPr>
              <a:t>For now the weak can say that they are strong</a:t>
            </a:r>
            <a:br>
              <a:rPr lang="en-US" altLang="ko-KR" sz="4000" dirty="0">
                <a:latin typeface="+mj-ea"/>
              </a:rPr>
            </a:br>
            <a:r>
              <a:rPr lang="en-US" altLang="ko-KR" sz="4000" dirty="0">
                <a:latin typeface="+mj-ea"/>
              </a:rPr>
              <a:t>In the strength that God has given.</a:t>
            </a:r>
            <a:endParaRPr lang="ko-KR" altLang="en-US" sz="4000"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0EF7CE-CCAA-3CE9-FDEA-681EA388486C}"/>
              </a:ext>
            </a:extLst>
          </p:cNvPr>
          <p:cNvSpPr>
            <a:spLocks noGrp="1"/>
          </p:cNvSpPr>
          <p:nvPr>
            <p:ph type="ctrTitle"/>
          </p:nvPr>
        </p:nvSpPr>
        <p:spPr/>
        <p:txBody>
          <a:bodyPr/>
          <a:lstStyle/>
          <a:p>
            <a:endParaRPr lang="ko-KR" altLang="en-US"/>
          </a:p>
        </p:txBody>
      </p:sp>
      <p:sp>
        <p:nvSpPr>
          <p:cNvPr id="3" name="부제목 2">
            <a:extLst>
              <a:ext uri="{FF2B5EF4-FFF2-40B4-BE49-F238E27FC236}">
                <a16:creationId xmlns:a16="http://schemas.microsoft.com/office/drawing/2014/main" id="{EB86AF4D-1D88-4ECA-FEF6-7BC5816371DF}"/>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2091227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0100B74-A8B0-D272-F92B-C08823964667}"/>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소망 없고 빛도 없는</a:t>
            </a:r>
            <a:br>
              <a:rPr lang="en-US" altLang="ko-KR" sz="6600" dirty="0">
                <a:latin typeface="+mj-ea"/>
              </a:rPr>
            </a:br>
            <a:r>
              <a:rPr lang="ko-KR" altLang="en-US" sz="6600" dirty="0">
                <a:latin typeface="+mj-ea"/>
              </a:rPr>
              <a:t>어두운 세상을</a:t>
            </a:r>
            <a:br>
              <a:rPr lang="en-US" altLang="ko-KR" sz="6600" dirty="0">
                <a:latin typeface="+mj-ea"/>
              </a:rPr>
            </a:br>
            <a:r>
              <a:rPr lang="ko-KR" altLang="en-US" sz="6600" dirty="0">
                <a:latin typeface="+mj-ea"/>
              </a:rPr>
              <a:t>하나님이 사랑하사</a:t>
            </a:r>
            <a:br>
              <a:rPr lang="en-US" altLang="ko-KR" sz="6600" dirty="0">
                <a:latin typeface="+mj-ea"/>
              </a:rPr>
            </a:br>
            <a:r>
              <a:rPr lang="ko-KR" altLang="en-US" sz="6600" dirty="0">
                <a:latin typeface="+mj-ea"/>
              </a:rPr>
              <a:t>내게 달려 오셨네</a:t>
            </a:r>
            <a:br>
              <a:rPr lang="en-US" altLang="ko-KR" sz="5400" dirty="0">
                <a:latin typeface="+mj-ea"/>
              </a:rPr>
            </a:br>
            <a:r>
              <a:rPr lang="en-US" altLang="ko-KR" sz="4000" dirty="0">
                <a:latin typeface="+mj-ea"/>
              </a:rPr>
              <a:t>In the darkness we were waiting</a:t>
            </a:r>
            <a:br>
              <a:rPr lang="en-US" altLang="ko-KR" sz="4000" dirty="0">
                <a:latin typeface="+mj-ea"/>
              </a:rPr>
            </a:br>
            <a:r>
              <a:rPr lang="en-US" altLang="ko-KR" sz="4000" dirty="0">
                <a:latin typeface="+mj-ea"/>
              </a:rPr>
              <a:t>Without hope without light</a:t>
            </a:r>
            <a:br>
              <a:rPr lang="en-US" altLang="ko-KR" sz="4000" dirty="0">
                <a:latin typeface="+mj-ea"/>
              </a:rPr>
            </a:br>
            <a:r>
              <a:rPr lang="en-US" altLang="ko-KR" sz="4000" dirty="0">
                <a:latin typeface="+mj-ea"/>
              </a:rPr>
              <a:t>Till from heaven You came running</a:t>
            </a:r>
            <a:br>
              <a:rPr lang="en-US" altLang="ko-KR" sz="4000" dirty="0">
                <a:latin typeface="+mj-ea"/>
              </a:rPr>
            </a:br>
            <a:r>
              <a:rPr lang="en-US" altLang="ko-KR" sz="4000" dirty="0">
                <a:latin typeface="+mj-ea"/>
              </a:rPr>
              <a:t>There was mercy in Your eyes</a:t>
            </a:r>
            <a:endParaRPr lang="ko-KR" altLang="en-US" sz="4000" spc="-150" dirty="0">
              <a:latin typeface="+mj-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214BB45-2D7F-7B45-08B8-A52E548D1FE3}"/>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율법과 예언대로</a:t>
            </a:r>
            <a:br>
              <a:rPr lang="en-US" altLang="ko-KR" sz="6600" dirty="0">
                <a:latin typeface="+mj-ea"/>
              </a:rPr>
            </a:br>
            <a:r>
              <a:rPr lang="ko-KR" altLang="en-US" sz="6600" dirty="0">
                <a:latin typeface="+mj-ea"/>
              </a:rPr>
              <a:t>말씀이 육신 되어 </a:t>
            </a:r>
            <a:br>
              <a:rPr lang="en-US" altLang="ko-KR" sz="6600" dirty="0">
                <a:latin typeface="+mj-ea"/>
              </a:rPr>
            </a:br>
            <a:r>
              <a:rPr lang="ko-KR" altLang="en-US" sz="6600" dirty="0">
                <a:latin typeface="+mj-ea"/>
              </a:rPr>
              <a:t>영광의 보좌 떠나</a:t>
            </a:r>
            <a:br>
              <a:rPr lang="en-US" altLang="ko-KR" sz="6600" dirty="0">
                <a:latin typeface="+mj-ea"/>
              </a:rPr>
            </a:br>
            <a:r>
              <a:rPr lang="ko-KR" altLang="en-US" sz="6600" dirty="0">
                <a:latin typeface="+mj-ea"/>
              </a:rPr>
              <a:t>이 땅으로 오셨네</a:t>
            </a:r>
            <a:br>
              <a:rPr lang="en-US" altLang="ko-KR" sz="5400" dirty="0">
                <a:latin typeface="+mj-ea"/>
              </a:rPr>
            </a:br>
            <a:r>
              <a:rPr lang="en-US" altLang="ko-KR" sz="4000" dirty="0">
                <a:latin typeface="+mj-ea"/>
              </a:rPr>
              <a:t>To fulfill the law and prophets </a:t>
            </a:r>
            <a:br>
              <a:rPr lang="en-US" altLang="ko-KR" sz="4000" dirty="0">
                <a:latin typeface="+mj-ea"/>
              </a:rPr>
            </a:br>
            <a:r>
              <a:rPr lang="en-US" altLang="ko-KR" sz="4000" dirty="0">
                <a:latin typeface="+mj-ea"/>
              </a:rPr>
              <a:t>To a virgin came the Word</a:t>
            </a:r>
            <a:br>
              <a:rPr lang="en-US" altLang="ko-KR" sz="4000" dirty="0">
                <a:latin typeface="+mj-ea"/>
              </a:rPr>
            </a:br>
            <a:r>
              <a:rPr lang="en-US" altLang="ko-KR" sz="4000" dirty="0">
                <a:latin typeface="+mj-ea"/>
              </a:rPr>
              <a:t>From a throne of endless glory</a:t>
            </a:r>
            <a:br>
              <a:rPr lang="en-US" altLang="ko-KR" sz="4000" dirty="0">
                <a:latin typeface="+mj-ea"/>
              </a:rPr>
            </a:br>
            <a:r>
              <a:rPr lang="en-US" altLang="ko-KR" sz="4000" dirty="0">
                <a:latin typeface="+mj-ea"/>
              </a:rPr>
              <a:t>To a cradle in the dirt</a:t>
            </a:r>
            <a:endParaRPr lang="ko-KR" altLang="en-US" sz="4000" spc="-150" dirty="0">
              <a:latin typeface="+mj-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F3C61D8-3574-258F-6C8E-844A83BF6723}"/>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err="1">
                <a:latin typeface="+mj-ea"/>
              </a:rPr>
              <a:t>찬양하세</a:t>
            </a:r>
            <a:r>
              <a:rPr lang="en-US" altLang="ko-KR" sz="6600" dirty="0">
                <a:latin typeface="+mj-ea"/>
              </a:rPr>
              <a:t> </a:t>
            </a:r>
            <a:r>
              <a:rPr lang="ko-KR" altLang="en-US" sz="6600" dirty="0">
                <a:latin typeface="+mj-ea"/>
              </a:rPr>
              <a:t>우리 주</a:t>
            </a:r>
            <a:br>
              <a:rPr lang="en-US" altLang="ko-KR" sz="6600" dirty="0">
                <a:latin typeface="+mj-ea"/>
              </a:rPr>
            </a:br>
            <a:r>
              <a:rPr lang="ko-KR" altLang="en-US" sz="6600" dirty="0">
                <a:latin typeface="+mj-ea"/>
              </a:rPr>
              <a:t>삼위일체 하나님</a:t>
            </a:r>
            <a:br>
              <a:rPr lang="en-US" altLang="ko-KR" sz="6600" dirty="0">
                <a:latin typeface="+mj-ea"/>
              </a:rPr>
            </a:br>
            <a:r>
              <a:rPr lang="ko-KR" altLang="en-US" sz="6600" dirty="0">
                <a:latin typeface="+mj-ea"/>
              </a:rPr>
              <a:t>지극히 높으신 주</a:t>
            </a:r>
            <a:br>
              <a:rPr lang="en-US" altLang="ko-KR" sz="6600" dirty="0">
                <a:latin typeface="+mj-ea"/>
              </a:rPr>
            </a:br>
            <a:r>
              <a:rPr lang="ko-KR" altLang="en-US" sz="6600" dirty="0" err="1">
                <a:latin typeface="+mj-ea"/>
              </a:rPr>
              <a:t>영원토록</a:t>
            </a:r>
            <a:r>
              <a:rPr lang="ko-KR" altLang="en-US" sz="6600" dirty="0">
                <a:latin typeface="+mj-ea"/>
              </a:rPr>
              <a:t> 찬양합니다</a:t>
            </a:r>
            <a:br>
              <a:rPr lang="en-US" altLang="ko-KR" sz="5400" dirty="0">
                <a:latin typeface="+mj-ea"/>
              </a:rPr>
            </a:br>
            <a:r>
              <a:rPr lang="en-US" altLang="ko-KR" sz="4000" dirty="0">
                <a:latin typeface="+mj-ea"/>
              </a:rPr>
              <a:t>Praise the Father Praise the Son</a:t>
            </a:r>
            <a:br>
              <a:rPr lang="en-US" altLang="ko-KR" sz="4000" dirty="0">
                <a:latin typeface="+mj-ea"/>
              </a:rPr>
            </a:br>
            <a:r>
              <a:rPr lang="en-US" altLang="ko-KR" sz="4000" dirty="0">
                <a:latin typeface="+mj-ea"/>
              </a:rPr>
              <a:t>Praise the Sprit three in one</a:t>
            </a:r>
            <a:br>
              <a:rPr lang="en-US" altLang="ko-KR" sz="4000" dirty="0">
                <a:latin typeface="+mj-ea"/>
              </a:rPr>
            </a:br>
            <a:r>
              <a:rPr lang="en-US" altLang="ko-KR" sz="4000" dirty="0">
                <a:latin typeface="+mj-ea"/>
              </a:rPr>
              <a:t>God of glory, Majesty</a:t>
            </a:r>
            <a:br>
              <a:rPr lang="en-US" altLang="ko-KR" sz="4000" dirty="0">
                <a:latin typeface="+mj-ea"/>
              </a:rPr>
            </a:br>
            <a:r>
              <a:rPr lang="en-US" altLang="ko-KR" sz="4000" dirty="0">
                <a:latin typeface="+mj-ea"/>
              </a:rPr>
              <a:t>Praise forever to the</a:t>
            </a:r>
            <a:r>
              <a:rPr lang="ko-KR" altLang="en-US" sz="4000" dirty="0">
                <a:latin typeface="+mj-ea"/>
              </a:rPr>
              <a:t> </a:t>
            </a:r>
            <a:r>
              <a:rPr lang="en-US" altLang="ko-KR" sz="4000" dirty="0">
                <a:latin typeface="+mj-ea"/>
              </a:rPr>
              <a:t>King</a:t>
            </a:r>
            <a:r>
              <a:rPr lang="ko-KR" altLang="en-US" sz="4000" dirty="0">
                <a:latin typeface="+mj-ea"/>
              </a:rPr>
              <a:t> </a:t>
            </a:r>
            <a:r>
              <a:rPr lang="en-US" altLang="ko-KR" sz="4000" dirty="0">
                <a:latin typeface="+mj-ea"/>
              </a:rPr>
              <a:t>of Kings</a:t>
            </a:r>
            <a:endParaRPr lang="ko-KR" altLang="en-US" sz="4000" spc="-150" dirty="0">
              <a:latin typeface="+mj-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9C7B770-8ECC-D427-9B48-08D1A5DAE803}"/>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주의 나라 선포하고</a:t>
            </a:r>
            <a:br>
              <a:rPr lang="en-US" altLang="ko-KR" sz="6600" dirty="0">
                <a:latin typeface="+mj-ea"/>
              </a:rPr>
            </a:br>
            <a:r>
              <a:rPr lang="ko-KR" altLang="en-US" sz="6600" dirty="0">
                <a:latin typeface="+mj-ea"/>
              </a:rPr>
              <a:t>잃은 자 화목케 해</a:t>
            </a:r>
            <a:br>
              <a:rPr lang="en-US" altLang="ko-KR" sz="6600" dirty="0">
                <a:latin typeface="+mj-ea"/>
              </a:rPr>
            </a:br>
            <a:r>
              <a:rPr lang="ko-KR" altLang="en-US" sz="6600" dirty="0">
                <a:latin typeface="+mj-ea"/>
              </a:rPr>
              <a:t>모든 만물 구하려</a:t>
            </a:r>
            <a:br>
              <a:rPr lang="en-US" altLang="ko-KR" sz="6600" dirty="0">
                <a:latin typeface="+mj-ea"/>
              </a:rPr>
            </a:br>
            <a:r>
              <a:rPr lang="ko-KR" altLang="en-US" sz="6600" dirty="0">
                <a:latin typeface="+mj-ea"/>
              </a:rPr>
              <a:t>십자가 참으셨네</a:t>
            </a:r>
            <a:br>
              <a:rPr lang="en-US" altLang="ko-KR" sz="6600" dirty="0">
                <a:latin typeface="+mj-ea"/>
              </a:rPr>
            </a:br>
            <a:r>
              <a:rPr lang="en-US" altLang="ko-KR" sz="4000" dirty="0">
                <a:latin typeface="+mj-ea"/>
              </a:rPr>
              <a:t>To reveal the kingdom coming</a:t>
            </a:r>
            <a:br>
              <a:rPr lang="en-US" altLang="ko-KR" sz="4000" dirty="0">
                <a:latin typeface="+mj-ea"/>
              </a:rPr>
            </a:br>
            <a:r>
              <a:rPr lang="en-US" altLang="ko-KR" sz="4000" dirty="0">
                <a:latin typeface="+mj-ea"/>
              </a:rPr>
              <a:t>And to reconcile the lost</a:t>
            </a:r>
            <a:br>
              <a:rPr lang="en-US" altLang="ko-KR" sz="4000" dirty="0">
                <a:latin typeface="+mj-ea"/>
              </a:rPr>
            </a:br>
            <a:r>
              <a:rPr lang="en-US" altLang="ko-KR" sz="4000" dirty="0">
                <a:latin typeface="+mj-ea"/>
              </a:rPr>
              <a:t>To redeem the whole creation</a:t>
            </a:r>
            <a:br>
              <a:rPr lang="en-US" altLang="ko-KR" sz="4000" dirty="0">
                <a:latin typeface="+mj-ea"/>
              </a:rPr>
            </a:br>
            <a:r>
              <a:rPr lang="en-US" altLang="ko-KR" sz="4000" dirty="0">
                <a:latin typeface="+mj-ea"/>
              </a:rPr>
              <a:t>You did not despise the cross</a:t>
            </a:r>
            <a:endParaRPr lang="ko-KR" altLang="en-US" sz="4000" spc="-150" dirty="0">
              <a:latin typeface="+mj-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38E6865-048C-E3B4-7A75-EC81690DDE3D}"/>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앞에 있는 기쁨 위해</a:t>
            </a:r>
            <a:br>
              <a:rPr lang="en-US" altLang="ko-KR" sz="6600" dirty="0">
                <a:latin typeface="+mj-ea"/>
              </a:rPr>
            </a:br>
            <a:r>
              <a:rPr lang="ko-KR" altLang="en-US" sz="6600" dirty="0">
                <a:latin typeface="+mj-ea"/>
              </a:rPr>
              <a:t>수치를 거절하고</a:t>
            </a:r>
            <a:br>
              <a:rPr lang="en-US" altLang="ko-KR" sz="6600" dirty="0">
                <a:latin typeface="+mj-ea"/>
              </a:rPr>
            </a:br>
            <a:r>
              <a:rPr lang="ko-KR" altLang="en-US" sz="6600" dirty="0">
                <a:latin typeface="+mj-ea"/>
              </a:rPr>
              <a:t>유일한 구원의 길</a:t>
            </a:r>
            <a:br>
              <a:rPr lang="en-US" altLang="ko-KR" sz="6600" dirty="0">
                <a:latin typeface="+mj-ea"/>
              </a:rPr>
            </a:br>
            <a:r>
              <a:rPr lang="ko-KR" altLang="en-US" sz="6600" dirty="0">
                <a:latin typeface="+mj-ea"/>
              </a:rPr>
              <a:t>십자가 달리셨네</a:t>
            </a:r>
            <a:br>
              <a:rPr lang="en-US" altLang="ko-KR" sz="6600" dirty="0">
                <a:latin typeface="+mj-ea"/>
              </a:rPr>
            </a:br>
            <a:r>
              <a:rPr lang="en-US" altLang="ko-KR" sz="4000" dirty="0">
                <a:latin typeface="+mj-ea"/>
              </a:rPr>
              <a:t>For even in Your suffering</a:t>
            </a:r>
            <a:br>
              <a:rPr lang="en-US" altLang="ko-KR" sz="4000" dirty="0">
                <a:latin typeface="+mj-ea"/>
              </a:rPr>
            </a:br>
            <a:r>
              <a:rPr lang="en-US" altLang="ko-KR" sz="4000" dirty="0">
                <a:latin typeface="+mj-ea"/>
              </a:rPr>
              <a:t>You saw to the other side</a:t>
            </a:r>
            <a:br>
              <a:rPr lang="en-US" altLang="ko-KR" sz="4000" dirty="0">
                <a:latin typeface="+mj-ea"/>
              </a:rPr>
            </a:br>
            <a:r>
              <a:rPr lang="en-US" altLang="ko-KR" sz="4000" dirty="0">
                <a:latin typeface="+mj-ea"/>
              </a:rPr>
              <a:t>Knowing this was our salvation</a:t>
            </a:r>
            <a:br>
              <a:rPr lang="en-US" altLang="ko-KR" sz="4000" dirty="0">
                <a:latin typeface="+mj-ea"/>
              </a:rPr>
            </a:br>
            <a:r>
              <a:rPr lang="en-US" altLang="ko-KR" sz="4000" dirty="0">
                <a:latin typeface="+mj-ea"/>
              </a:rPr>
              <a:t>Jesus for our sake You died</a:t>
            </a:r>
            <a:endParaRPr lang="ko-KR" altLang="en-US" sz="4000" spc="-150" dirty="0">
              <a:latin typeface="+mj-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B6E17B2-1489-0C8C-EC39-B2F25090F570}"/>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부활하신 그 아침</a:t>
            </a:r>
            <a:br>
              <a:rPr lang="en-US" altLang="ko-KR" sz="6600" dirty="0">
                <a:latin typeface="+mj-ea"/>
              </a:rPr>
            </a:br>
            <a:r>
              <a:rPr lang="ko-KR" altLang="en-US" sz="6600" dirty="0">
                <a:latin typeface="+mj-ea"/>
              </a:rPr>
              <a:t>새 생명 숨쉬셨네</a:t>
            </a:r>
            <a:br>
              <a:rPr lang="en-US" altLang="ko-KR" sz="6600" dirty="0">
                <a:latin typeface="+mj-ea"/>
              </a:rPr>
            </a:br>
            <a:r>
              <a:rPr lang="ko-KR" altLang="en-US" sz="6600" dirty="0">
                <a:latin typeface="+mj-ea"/>
              </a:rPr>
              <a:t>죽임 당한 어린양</a:t>
            </a:r>
            <a:br>
              <a:rPr lang="en-US" altLang="ko-KR" sz="6600" dirty="0">
                <a:latin typeface="+mj-ea"/>
              </a:rPr>
            </a:br>
            <a:r>
              <a:rPr lang="ko-KR" altLang="en-US" sz="6600" dirty="0">
                <a:latin typeface="+mj-ea"/>
              </a:rPr>
              <a:t>사망을 이기셨네</a:t>
            </a:r>
            <a:br>
              <a:rPr lang="en-US" altLang="ko-KR" sz="6600" dirty="0">
                <a:latin typeface="+mj-ea"/>
              </a:rPr>
            </a:br>
            <a:r>
              <a:rPr lang="en-US" altLang="ko-KR" sz="4000" dirty="0">
                <a:latin typeface="+mj-ea"/>
              </a:rPr>
              <a:t>And the morning that You rose</a:t>
            </a:r>
            <a:br>
              <a:rPr lang="en-US" altLang="ko-KR" sz="4000" dirty="0">
                <a:latin typeface="+mj-ea"/>
              </a:rPr>
            </a:br>
            <a:r>
              <a:rPr lang="en-US" altLang="ko-KR" sz="4000" dirty="0">
                <a:latin typeface="+mj-ea"/>
              </a:rPr>
              <a:t>All of heaven held it’s breath </a:t>
            </a:r>
            <a:br>
              <a:rPr lang="en-US" altLang="ko-KR" sz="4000" dirty="0">
                <a:latin typeface="+mj-ea"/>
              </a:rPr>
            </a:br>
            <a:r>
              <a:rPr lang="en-US" altLang="ko-KR" sz="4000" dirty="0">
                <a:latin typeface="+mj-ea"/>
              </a:rPr>
              <a:t>Till that stone was moved for good</a:t>
            </a:r>
            <a:br>
              <a:rPr lang="en-US" altLang="ko-KR" sz="4000" dirty="0">
                <a:latin typeface="+mj-ea"/>
              </a:rPr>
            </a:br>
            <a:r>
              <a:rPr lang="en-US" altLang="ko-KR" sz="4000" dirty="0">
                <a:latin typeface="+mj-ea"/>
              </a:rPr>
              <a:t>For the Lamb had conquered death</a:t>
            </a:r>
            <a:endParaRPr lang="ko-KR" altLang="en-US" sz="4000" spc="-150" dirty="0">
              <a:latin typeface="+mj-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0751E4B-B8FE-3467-8A55-C8FDEB50B2CC}"/>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잠자던 자 일어나고</a:t>
            </a:r>
            <a:br>
              <a:rPr lang="en-US" altLang="ko-KR" sz="6600" dirty="0">
                <a:latin typeface="+mj-ea"/>
              </a:rPr>
            </a:br>
            <a:r>
              <a:rPr lang="ko-KR" altLang="en-US" sz="6600" dirty="0">
                <a:latin typeface="+mj-ea"/>
              </a:rPr>
              <a:t>천사들 주 경배해</a:t>
            </a:r>
            <a:br>
              <a:rPr lang="en-US" altLang="ko-KR" sz="6600" dirty="0">
                <a:latin typeface="+mj-ea"/>
              </a:rPr>
            </a:br>
            <a:r>
              <a:rPr lang="ko-KR" altLang="en-US" sz="6600" dirty="0">
                <a:latin typeface="+mj-ea"/>
              </a:rPr>
              <a:t>주께 오는 모든 자</a:t>
            </a:r>
            <a:br>
              <a:rPr lang="en-US" altLang="ko-KR" sz="6600" dirty="0">
                <a:latin typeface="+mj-ea"/>
              </a:rPr>
            </a:br>
            <a:r>
              <a:rPr lang="ko-KR" altLang="en-US" sz="6600" dirty="0">
                <a:latin typeface="+mj-ea"/>
              </a:rPr>
              <a:t>구원의 문 열렸네</a:t>
            </a:r>
            <a:br>
              <a:rPr lang="en-US" altLang="ko-KR" sz="6600" dirty="0">
                <a:latin typeface="+mj-ea"/>
              </a:rPr>
            </a:br>
            <a:r>
              <a:rPr lang="en-US" altLang="ko-KR" sz="4000" dirty="0">
                <a:latin typeface="+mj-ea"/>
              </a:rPr>
              <a:t>And the dead rose from their tombs </a:t>
            </a:r>
            <a:br>
              <a:rPr lang="en-US" altLang="ko-KR" sz="4000" dirty="0">
                <a:latin typeface="+mj-ea"/>
              </a:rPr>
            </a:br>
            <a:r>
              <a:rPr lang="en-US" altLang="ko-KR" sz="4000" dirty="0">
                <a:latin typeface="+mj-ea"/>
              </a:rPr>
              <a:t>And the angels stood in awe</a:t>
            </a:r>
            <a:br>
              <a:rPr lang="en-US" altLang="ko-KR" sz="4000" dirty="0">
                <a:latin typeface="+mj-ea"/>
              </a:rPr>
            </a:br>
            <a:r>
              <a:rPr lang="en-US" altLang="ko-KR" sz="4000" dirty="0">
                <a:latin typeface="+mj-ea"/>
              </a:rPr>
              <a:t>For the souls of all who’d come</a:t>
            </a:r>
            <a:br>
              <a:rPr lang="en-US" altLang="ko-KR" sz="4000" dirty="0">
                <a:latin typeface="+mj-ea"/>
              </a:rPr>
            </a:br>
            <a:r>
              <a:rPr lang="en-US" altLang="ko-KR" sz="4000" dirty="0">
                <a:latin typeface="+mj-ea"/>
              </a:rPr>
              <a:t>To the Father are restored</a:t>
            </a:r>
            <a:endParaRPr lang="ko-KR" altLang="en-US" sz="4000" spc="-150" dirty="0">
              <a:latin typeface="+mj-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71A33B7-3FAA-5983-832E-67F219AC42D4}"/>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주 교회 탄생하고</a:t>
            </a:r>
            <a:br>
              <a:rPr lang="en-US" altLang="ko-KR" sz="6600" dirty="0">
                <a:latin typeface="+mj-ea"/>
              </a:rPr>
            </a:br>
            <a:r>
              <a:rPr lang="ko-KR" altLang="en-US" sz="6600" dirty="0">
                <a:latin typeface="+mj-ea"/>
              </a:rPr>
              <a:t>성령으로 전진해</a:t>
            </a:r>
            <a:br>
              <a:rPr lang="en-US" altLang="ko-KR" sz="6600" dirty="0">
                <a:latin typeface="+mj-ea"/>
              </a:rPr>
            </a:br>
            <a:r>
              <a:rPr lang="ko-KR" altLang="en-US" sz="6600" dirty="0">
                <a:latin typeface="+mj-ea"/>
              </a:rPr>
              <a:t>영원한 주의 복음</a:t>
            </a:r>
            <a:br>
              <a:rPr lang="en-US" altLang="ko-KR" sz="6600" dirty="0">
                <a:latin typeface="+mj-ea"/>
              </a:rPr>
            </a:br>
            <a:r>
              <a:rPr lang="ko-KR" altLang="en-US" sz="6600" dirty="0">
                <a:latin typeface="+mj-ea"/>
              </a:rPr>
              <a:t>결코 쇠하지 않네</a:t>
            </a:r>
            <a:br>
              <a:rPr lang="en-US" altLang="ko-KR" sz="6600" dirty="0">
                <a:latin typeface="+mj-ea"/>
              </a:rPr>
            </a:br>
            <a:r>
              <a:rPr lang="en-US" altLang="ko-KR" sz="4000" dirty="0">
                <a:latin typeface="+mj-ea"/>
              </a:rPr>
              <a:t>And the Church of Christ was born</a:t>
            </a:r>
            <a:br>
              <a:rPr lang="en-US" altLang="ko-KR" sz="4000" dirty="0">
                <a:latin typeface="+mj-ea"/>
              </a:rPr>
            </a:br>
            <a:r>
              <a:rPr lang="en-US" altLang="ko-KR" sz="4000" dirty="0">
                <a:latin typeface="+mj-ea"/>
              </a:rPr>
              <a:t>Then the Spirit lit the flame</a:t>
            </a:r>
            <a:br>
              <a:rPr lang="en-US" altLang="ko-KR" sz="4000" dirty="0">
                <a:latin typeface="+mj-ea"/>
              </a:rPr>
            </a:br>
            <a:r>
              <a:rPr lang="en-US" altLang="ko-KR" sz="4000" dirty="0">
                <a:latin typeface="+mj-ea"/>
              </a:rPr>
              <a:t>Now</a:t>
            </a:r>
            <a:r>
              <a:rPr lang="ko-KR" altLang="en-US" sz="4000" dirty="0">
                <a:latin typeface="+mj-ea"/>
              </a:rPr>
              <a:t> </a:t>
            </a:r>
            <a:r>
              <a:rPr lang="en-US" altLang="ko-KR" sz="4000" dirty="0">
                <a:latin typeface="+mj-ea"/>
              </a:rPr>
              <a:t>this</a:t>
            </a:r>
            <a:r>
              <a:rPr lang="ko-KR" altLang="en-US" sz="4000" dirty="0">
                <a:latin typeface="+mj-ea"/>
              </a:rPr>
              <a:t> </a:t>
            </a:r>
            <a:r>
              <a:rPr lang="en-US" altLang="ko-KR" sz="4000" dirty="0">
                <a:latin typeface="+mj-ea"/>
              </a:rPr>
              <a:t>gospel truth of old</a:t>
            </a:r>
            <a:br>
              <a:rPr lang="en-US" altLang="ko-KR" sz="4000" dirty="0">
                <a:latin typeface="+mj-ea"/>
              </a:rPr>
            </a:br>
            <a:r>
              <a:rPr lang="en-US" altLang="ko-KR" sz="4000" dirty="0">
                <a:latin typeface="+mj-ea"/>
              </a:rPr>
              <a:t>Shall not kneel, shall not fade</a:t>
            </a:r>
            <a:endParaRPr lang="ko-KR" altLang="en-US" sz="4000" spc="-150" dirty="0">
              <a:latin typeface="+mj-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C324D3D-FCFE-314C-A21D-C8C144637878}"/>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주 보혈과 그 이름</a:t>
            </a:r>
            <a:br>
              <a:rPr lang="en-US" altLang="ko-KR" sz="6600" dirty="0">
                <a:latin typeface="+mj-ea"/>
              </a:rPr>
            </a:br>
            <a:r>
              <a:rPr lang="ko-KR" altLang="en-US" sz="6600" dirty="0">
                <a:latin typeface="+mj-ea"/>
              </a:rPr>
              <a:t>나를 </a:t>
            </a:r>
            <a:r>
              <a:rPr lang="ko-KR" altLang="en-US" sz="6600" dirty="0" err="1">
                <a:latin typeface="+mj-ea"/>
              </a:rPr>
              <a:t>자유케</a:t>
            </a:r>
            <a:r>
              <a:rPr lang="ko-KR" altLang="en-US" sz="6600" dirty="0">
                <a:latin typeface="+mj-ea"/>
              </a:rPr>
              <a:t> 하고</a:t>
            </a:r>
            <a:br>
              <a:rPr lang="en-US" altLang="ko-KR" sz="6600" dirty="0">
                <a:latin typeface="+mj-ea"/>
              </a:rPr>
            </a:br>
            <a:r>
              <a:rPr lang="ko-KR" altLang="en-US" sz="6600" dirty="0">
                <a:latin typeface="+mj-ea"/>
              </a:rPr>
              <a:t>그리스도의 사랑</a:t>
            </a:r>
            <a:br>
              <a:rPr lang="en-US" altLang="ko-KR" sz="6600" dirty="0">
                <a:latin typeface="+mj-ea"/>
              </a:rPr>
            </a:br>
            <a:r>
              <a:rPr lang="ko-KR" altLang="en-US" sz="6600" dirty="0">
                <a:latin typeface="+mj-ea"/>
              </a:rPr>
              <a:t>나를 살리시었네</a:t>
            </a:r>
            <a:br>
              <a:rPr lang="en-US" altLang="ko-KR" sz="6600" dirty="0">
                <a:latin typeface="+mj-ea"/>
              </a:rPr>
            </a:br>
            <a:r>
              <a:rPr lang="en-US" altLang="ko-KR" sz="4000" dirty="0">
                <a:latin typeface="+mj-ea"/>
              </a:rPr>
              <a:t>By His blood and in His name</a:t>
            </a:r>
            <a:br>
              <a:rPr lang="en-US" altLang="ko-KR" sz="4000" dirty="0">
                <a:latin typeface="+mj-ea"/>
              </a:rPr>
            </a:br>
            <a:r>
              <a:rPr lang="en-US" altLang="ko-KR" sz="4000" dirty="0">
                <a:latin typeface="+mj-ea"/>
              </a:rPr>
              <a:t>And in His freedom I am free</a:t>
            </a:r>
            <a:br>
              <a:rPr lang="en-US" altLang="ko-KR" sz="4000" dirty="0">
                <a:latin typeface="+mj-ea"/>
              </a:rPr>
            </a:br>
            <a:r>
              <a:rPr lang="en-US" altLang="ko-KR" sz="4000" dirty="0">
                <a:latin typeface="+mj-ea"/>
              </a:rPr>
              <a:t>For the Love of Jesus Christ </a:t>
            </a:r>
            <a:br>
              <a:rPr lang="en-US" altLang="ko-KR" sz="4000" dirty="0">
                <a:latin typeface="+mj-ea"/>
              </a:rPr>
            </a:br>
            <a:r>
              <a:rPr lang="en-US" altLang="ko-KR" sz="4000" dirty="0">
                <a:latin typeface="+mj-ea"/>
              </a:rPr>
              <a:t>Who has resurrected me</a:t>
            </a:r>
            <a:endParaRPr lang="ko-KR" altLang="en-US" sz="4000" spc="-150" dirty="0">
              <a:latin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0C363A0-DCF3-8E6C-165C-24B477D478F9}"/>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믿음방패 진리의 띠</a:t>
            </a:r>
            <a:br>
              <a:rPr lang="en-US" altLang="ko-KR" sz="6600" dirty="0">
                <a:latin typeface="+mj-ea"/>
              </a:rPr>
            </a:br>
            <a:r>
              <a:rPr lang="ko-KR" altLang="en-US" sz="6600" dirty="0">
                <a:latin typeface="+mj-ea"/>
              </a:rPr>
              <a:t>원수의 거짓 맞서네</a:t>
            </a:r>
            <a:br>
              <a:rPr lang="en-US" altLang="ko-KR" sz="6600" dirty="0">
                <a:latin typeface="+mj-ea"/>
              </a:rPr>
            </a:br>
            <a:r>
              <a:rPr lang="ko-KR" altLang="en-US" sz="6600" dirty="0">
                <a:latin typeface="+mj-ea"/>
              </a:rPr>
              <a:t>주 교회의 사랑의 함성</a:t>
            </a:r>
            <a:br>
              <a:rPr lang="en-US" altLang="ko-KR" sz="6600" dirty="0">
                <a:latin typeface="+mj-ea"/>
              </a:rPr>
            </a:br>
            <a:r>
              <a:rPr lang="ko-KR" altLang="en-US" sz="6600" dirty="0">
                <a:latin typeface="+mj-ea"/>
              </a:rPr>
              <a:t>어둠을 뚫고 나가네</a:t>
            </a:r>
            <a:br>
              <a:rPr lang="en-US" altLang="ko-KR" sz="6600" dirty="0">
                <a:latin typeface="+mj-ea"/>
              </a:rPr>
            </a:br>
            <a:r>
              <a:rPr lang="en-US" altLang="ko-KR" sz="4000" dirty="0">
                <a:latin typeface="+mj-ea"/>
              </a:rPr>
              <a:t>With shield of faith and belt of truth</a:t>
            </a:r>
            <a:br>
              <a:rPr lang="en-US" altLang="ko-KR" sz="4000" dirty="0">
                <a:latin typeface="+mj-ea"/>
              </a:rPr>
            </a:br>
            <a:r>
              <a:rPr lang="en-US" altLang="ko-KR" sz="4000" dirty="0">
                <a:latin typeface="+mj-ea"/>
              </a:rPr>
              <a:t>We'll stand against the devil's lies;</a:t>
            </a:r>
            <a:br>
              <a:rPr lang="en-US" altLang="ko-KR" sz="4000" dirty="0">
                <a:latin typeface="+mj-ea"/>
              </a:rPr>
            </a:br>
            <a:r>
              <a:rPr lang="en-US" altLang="ko-KR" sz="4000" dirty="0">
                <a:latin typeface="+mj-ea"/>
              </a:rPr>
              <a:t>An army bold whose battle cry is "Love!"</a:t>
            </a:r>
            <a:br>
              <a:rPr lang="en-US" altLang="ko-KR" sz="4000" dirty="0">
                <a:latin typeface="+mj-ea"/>
              </a:rPr>
            </a:br>
            <a:r>
              <a:rPr lang="en-US" altLang="ko-KR" sz="4000" dirty="0">
                <a:latin typeface="+mj-ea"/>
              </a:rPr>
              <a:t>Reaching out to those in darkness.</a:t>
            </a:r>
            <a:endParaRPr lang="ko-KR" altLang="en-US" sz="4000" dirty="0">
              <a:latin typeface="+mj-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A8505E-EE27-7A08-4FA4-60D08BDB457A}"/>
              </a:ext>
            </a:extLst>
          </p:cNvPr>
          <p:cNvSpPr>
            <a:spLocks noGrp="1"/>
          </p:cNvSpPr>
          <p:nvPr>
            <p:ph type="ctrTitle"/>
          </p:nvPr>
        </p:nvSpPr>
        <p:spPr/>
        <p:txBody>
          <a:bodyPr/>
          <a:lstStyle/>
          <a:p>
            <a:endParaRPr lang="ko-KR" altLang="en-US"/>
          </a:p>
        </p:txBody>
      </p:sp>
      <p:sp>
        <p:nvSpPr>
          <p:cNvPr id="3" name="부제목 2">
            <a:extLst>
              <a:ext uri="{FF2B5EF4-FFF2-40B4-BE49-F238E27FC236}">
                <a16:creationId xmlns:a16="http://schemas.microsoft.com/office/drawing/2014/main" id="{2B0672D1-A88C-733A-5A88-A07FBA226E57}"/>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83732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8F5091C-65E9-7906-7E56-463FB8FD04FF}"/>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spc="-150" dirty="0">
                <a:latin typeface="+mj-ea"/>
              </a:rPr>
              <a:t>주의 교회 갇힌 자 구하고</a:t>
            </a:r>
            <a:br>
              <a:rPr lang="en-US" altLang="ko-KR" sz="6600" spc="-150" dirty="0">
                <a:latin typeface="+mj-ea"/>
              </a:rPr>
            </a:br>
            <a:r>
              <a:rPr lang="ko-KR" altLang="en-US" sz="6600" dirty="0">
                <a:latin typeface="+mj-ea"/>
              </a:rPr>
              <a:t>사로잡은 자 결박하네</a:t>
            </a:r>
            <a:br>
              <a:rPr lang="en-US" altLang="ko-KR" sz="6600" dirty="0">
                <a:latin typeface="+mj-ea"/>
              </a:rPr>
            </a:br>
            <a:r>
              <a:rPr lang="ko-KR" altLang="en-US" sz="6600" spc="-150" dirty="0">
                <a:latin typeface="+mj-ea"/>
              </a:rPr>
              <a:t>말씀의 검 상한 자 완전케 해</a:t>
            </a:r>
            <a:br>
              <a:rPr lang="en-US" altLang="ko-KR" sz="6600" dirty="0">
                <a:latin typeface="+mj-ea"/>
              </a:rPr>
            </a:br>
            <a:r>
              <a:rPr lang="ko-KR" altLang="en-US" sz="6600" dirty="0">
                <a:latin typeface="+mj-ea"/>
              </a:rPr>
              <a:t>강한 용사로 </a:t>
            </a:r>
            <a:r>
              <a:rPr lang="ko-KR" altLang="en-US" sz="6600" dirty="0" err="1">
                <a:latin typeface="+mj-ea"/>
              </a:rPr>
              <a:t>세우시네</a:t>
            </a:r>
            <a:br>
              <a:rPr lang="en-US" altLang="ko-KR" sz="6600" dirty="0">
                <a:latin typeface="+mj-ea"/>
              </a:rPr>
            </a:br>
            <a:r>
              <a:rPr lang="en-US" altLang="ko-KR" sz="4000" dirty="0">
                <a:latin typeface="+mj-ea"/>
              </a:rPr>
              <a:t>Our call to war, to love the captive soul,</a:t>
            </a:r>
            <a:br>
              <a:rPr lang="en-US" altLang="ko-KR" sz="4000" dirty="0">
                <a:latin typeface="+mj-ea"/>
              </a:rPr>
            </a:br>
            <a:r>
              <a:rPr lang="en-US" altLang="ko-KR" sz="4000" dirty="0">
                <a:latin typeface="+mj-ea"/>
              </a:rPr>
              <a:t>But to rage against the captor;</a:t>
            </a:r>
            <a:br>
              <a:rPr lang="en-US" altLang="ko-KR" sz="4000" dirty="0">
                <a:latin typeface="+mj-ea"/>
              </a:rPr>
            </a:br>
            <a:r>
              <a:rPr lang="en-US" altLang="ko-KR" sz="4000" spc="-250" dirty="0">
                <a:latin typeface="+mj-ea"/>
              </a:rPr>
              <a:t>And with the sword that makes the wounded whole</a:t>
            </a:r>
            <a:br>
              <a:rPr lang="en-US" altLang="ko-KR" sz="4000" dirty="0">
                <a:latin typeface="+mj-ea"/>
              </a:rPr>
            </a:br>
            <a:r>
              <a:rPr lang="en-US" altLang="ko-KR" sz="4000" dirty="0">
                <a:latin typeface="+mj-ea"/>
              </a:rPr>
              <a:t>We will fight with faith and valor.</a:t>
            </a:r>
            <a:endParaRPr lang="ko-KR" altLang="en-US" sz="4000" dirty="0">
              <a:latin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55A3007-B137-2E03-D60B-2ABCD3396D63}"/>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사방이 우겨 싸여도</a:t>
            </a:r>
            <a:br>
              <a:rPr lang="en-US" altLang="ko-KR" sz="6600" dirty="0">
                <a:latin typeface="+mj-ea"/>
              </a:rPr>
            </a:br>
            <a:r>
              <a:rPr lang="ko-KR" altLang="en-US" sz="6600" dirty="0">
                <a:latin typeface="+mj-ea"/>
              </a:rPr>
              <a:t>우리는 안전하리라</a:t>
            </a:r>
            <a:br>
              <a:rPr lang="en-US" altLang="ko-KR" sz="6600" dirty="0">
                <a:latin typeface="+mj-ea"/>
              </a:rPr>
            </a:br>
            <a:r>
              <a:rPr lang="ko-KR" altLang="en-US" sz="6600" dirty="0">
                <a:latin typeface="+mj-ea"/>
              </a:rPr>
              <a:t>그리스도 십자가 승리로</a:t>
            </a:r>
            <a:br>
              <a:rPr lang="en-US" altLang="ko-KR" sz="6600" dirty="0">
                <a:latin typeface="+mj-ea"/>
              </a:rPr>
            </a:br>
            <a:r>
              <a:rPr lang="ko-KR" altLang="en-US" sz="6600" dirty="0">
                <a:latin typeface="+mj-ea"/>
              </a:rPr>
              <a:t>열방을 구원하셨네</a:t>
            </a:r>
            <a:br>
              <a:rPr lang="en-US" altLang="ko-KR" sz="6600" dirty="0">
                <a:latin typeface="+mj-ea"/>
              </a:rPr>
            </a:br>
            <a:r>
              <a:rPr lang="en-US" altLang="ko-KR" sz="4000" dirty="0">
                <a:latin typeface="+mj-ea"/>
              </a:rPr>
              <a:t>When faced with trials on </a:t>
            </a:r>
            <a:r>
              <a:rPr lang="en-US" altLang="ko-KR" sz="4000" dirty="0" err="1">
                <a:latin typeface="+mj-ea"/>
              </a:rPr>
              <a:t>ev'ry</a:t>
            </a:r>
            <a:r>
              <a:rPr lang="en-US" altLang="ko-KR" sz="4000" dirty="0">
                <a:latin typeface="+mj-ea"/>
              </a:rPr>
              <a:t> side,</a:t>
            </a:r>
            <a:br>
              <a:rPr lang="en-US" altLang="ko-KR" sz="4000" dirty="0">
                <a:latin typeface="+mj-ea"/>
              </a:rPr>
            </a:br>
            <a:r>
              <a:rPr lang="en-US" altLang="ko-KR" sz="4000" dirty="0">
                <a:latin typeface="+mj-ea"/>
              </a:rPr>
              <a:t>We know the outcome is secure,</a:t>
            </a:r>
            <a:br>
              <a:rPr lang="en-US" altLang="ko-KR" sz="4000" dirty="0">
                <a:latin typeface="+mj-ea"/>
              </a:rPr>
            </a:br>
            <a:r>
              <a:rPr lang="en-US" altLang="ko-KR" sz="4000" spc="-120" dirty="0">
                <a:latin typeface="+mj-ea"/>
              </a:rPr>
              <a:t>And Christ will have the prize for which He died</a:t>
            </a:r>
            <a:br>
              <a:rPr lang="en-US" altLang="ko-KR" sz="4000" dirty="0">
                <a:latin typeface="+mj-ea"/>
              </a:rPr>
            </a:br>
            <a:r>
              <a:rPr lang="en-US" altLang="ko-KR" sz="4000" dirty="0">
                <a:latin typeface="+mj-ea"/>
              </a:rPr>
              <a:t>An inheritance of nations.</a:t>
            </a:r>
            <a:endParaRPr lang="ko-KR" altLang="en-US" sz="4000" dirty="0">
              <a:latin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78D1CF9-6690-770E-4D28-C9C4BC91C505}"/>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일어나라 빛을 발하라</a:t>
            </a:r>
            <a:br>
              <a:rPr lang="en-US" altLang="ko-KR" sz="6600" dirty="0">
                <a:latin typeface="+mj-ea"/>
              </a:rPr>
            </a:br>
            <a:r>
              <a:rPr lang="ko-KR" altLang="en-US" sz="6600" dirty="0">
                <a:latin typeface="+mj-ea"/>
              </a:rPr>
              <a:t>주의 영광 </a:t>
            </a:r>
            <a:r>
              <a:rPr lang="ko-KR" altLang="en-US" sz="6600" dirty="0" err="1">
                <a:latin typeface="+mj-ea"/>
              </a:rPr>
              <a:t>네게</a:t>
            </a:r>
            <a:r>
              <a:rPr lang="ko-KR" altLang="en-US" sz="6600" dirty="0">
                <a:latin typeface="+mj-ea"/>
              </a:rPr>
              <a:t> 임했네</a:t>
            </a:r>
            <a:br>
              <a:rPr lang="en-US" altLang="ko-KR" sz="6600" dirty="0">
                <a:latin typeface="+mj-ea"/>
              </a:rPr>
            </a:br>
            <a:r>
              <a:rPr lang="ko-KR" altLang="en-US" sz="6600" dirty="0">
                <a:latin typeface="+mj-ea"/>
              </a:rPr>
              <a:t>빛나는 주님의 신부여</a:t>
            </a:r>
            <a:br>
              <a:rPr lang="en-US" altLang="ko-KR" sz="6600" dirty="0">
                <a:latin typeface="+mj-ea"/>
              </a:rPr>
            </a:br>
            <a:r>
              <a:rPr lang="ko-KR" altLang="en-US" sz="6600" dirty="0">
                <a:latin typeface="+mj-ea"/>
              </a:rPr>
              <a:t>일어나 빛 발하라</a:t>
            </a:r>
            <a:br>
              <a:rPr lang="en-US" altLang="ko-KR" sz="6600" dirty="0">
                <a:latin typeface="+mj-ea"/>
              </a:rPr>
            </a:br>
            <a:r>
              <a:rPr lang="en-US" altLang="ko-KR" sz="4000" dirty="0">
                <a:latin typeface="+mj-ea"/>
              </a:rPr>
              <a:t>Arise, shine for your light has come</a:t>
            </a:r>
            <a:br>
              <a:rPr lang="en-US" altLang="ko-KR" sz="4000" dirty="0">
                <a:latin typeface="+mj-ea"/>
              </a:rPr>
            </a:br>
            <a:r>
              <a:rPr lang="en-US" altLang="ko-KR" sz="4000" dirty="0">
                <a:latin typeface="+mj-ea"/>
              </a:rPr>
              <a:t>Arise, shine for the Risen Son</a:t>
            </a:r>
            <a:br>
              <a:rPr lang="en-US" altLang="ko-KR" sz="4000" dirty="0">
                <a:latin typeface="+mj-ea"/>
              </a:rPr>
            </a:br>
            <a:r>
              <a:rPr lang="en-US" altLang="ko-KR" sz="4000" dirty="0">
                <a:latin typeface="+mj-ea"/>
              </a:rPr>
              <a:t>Lift your eyes, we are His radiant bride</a:t>
            </a:r>
            <a:br>
              <a:rPr lang="en-US" altLang="ko-KR" sz="4000" dirty="0">
                <a:latin typeface="+mj-ea"/>
              </a:rPr>
            </a:br>
            <a:r>
              <a:rPr lang="en-US" altLang="ko-KR" sz="4000" dirty="0">
                <a:latin typeface="+mj-ea"/>
              </a:rPr>
              <a:t>Arise, o church arise!</a:t>
            </a:r>
            <a:endParaRPr lang="ko-KR" altLang="en-US" sz="4000" dirty="0">
              <a:latin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F466E0B-E53A-51EC-3BFA-766FD050FBF4}"/>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주 사랑과 긍휼의 십자가</a:t>
            </a:r>
            <a:br>
              <a:rPr lang="en-US" altLang="ko-KR" sz="6600" dirty="0">
                <a:latin typeface="+mj-ea"/>
              </a:rPr>
            </a:br>
            <a:r>
              <a:rPr lang="ko-KR" altLang="en-US" sz="6600" dirty="0">
                <a:latin typeface="+mj-ea"/>
              </a:rPr>
              <a:t>하나님 아들 죽으실 때</a:t>
            </a:r>
            <a:br>
              <a:rPr lang="en-US" altLang="ko-KR" sz="6600" dirty="0">
                <a:latin typeface="+mj-ea"/>
              </a:rPr>
            </a:br>
            <a:r>
              <a:rPr lang="ko-KR" altLang="en-US" sz="6600" spc="-150" dirty="0">
                <a:latin typeface="+mj-ea"/>
              </a:rPr>
              <a:t>주의 원수 주 발 아래 멸하고</a:t>
            </a:r>
            <a:br>
              <a:rPr lang="en-US" altLang="ko-KR" sz="6600" dirty="0">
                <a:latin typeface="+mj-ea"/>
              </a:rPr>
            </a:br>
            <a:r>
              <a:rPr lang="ko-KR" altLang="en-US" sz="6600" dirty="0">
                <a:latin typeface="+mj-ea"/>
              </a:rPr>
              <a:t>주님 다시 살아나셨네</a:t>
            </a:r>
            <a:br>
              <a:rPr lang="en-US" altLang="ko-KR" sz="6600" dirty="0">
                <a:latin typeface="+mj-ea"/>
              </a:rPr>
            </a:br>
            <a:r>
              <a:rPr lang="en-US" altLang="ko-KR" sz="4000" spc="-150" dirty="0">
                <a:latin typeface="+mj-ea"/>
              </a:rPr>
              <a:t>Come, see the cross where love and mercy meet,</a:t>
            </a:r>
            <a:br>
              <a:rPr lang="en-US" altLang="ko-KR" sz="4000" dirty="0">
                <a:latin typeface="+mj-ea"/>
              </a:rPr>
            </a:br>
            <a:r>
              <a:rPr lang="en-US" altLang="ko-KR" sz="4000" dirty="0">
                <a:latin typeface="+mj-ea"/>
              </a:rPr>
              <a:t>As the Son of God is stricken;</a:t>
            </a:r>
            <a:br>
              <a:rPr lang="en-US" altLang="ko-KR" sz="4000" dirty="0">
                <a:latin typeface="+mj-ea"/>
              </a:rPr>
            </a:br>
            <a:r>
              <a:rPr lang="en-US" altLang="ko-KR" sz="4000" spc="-110" dirty="0">
                <a:latin typeface="+mj-ea"/>
              </a:rPr>
              <a:t>Then see His foes lie crushed beneath His feet,</a:t>
            </a:r>
            <a:br>
              <a:rPr lang="en-US" altLang="ko-KR" sz="4000" dirty="0">
                <a:latin typeface="+mj-ea"/>
              </a:rPr>
            </a:br>
            <a:r>
              <a:rPr lang="en-US" altLang="ko-KR" sz="4000" dirty="0">
                <a:latin typeface="+mj-ea"/>
              </a:rPr>
              <a:t>For the Conqueror has risen!</a:t>
            </a:r>
            <a:endParaRPr lang="ko-KR" altLang="en-US" sz="4000" dirty="0">
              <a:latin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E8B60E0-1E8D-EC1F-B5AD-B7E803BE0DAD}"/>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죽음의 문은 열리고</a:t>
            </a:r>
            <a:br>
              <a:rPr lang="en-US" altLang="ko-KR" sz="6600" dirty="0">
                <a:latin typeface="+mj-ea"/>
              </a:rPr>
            </a:br>
            <a:r>
              <a:rPr lang="ko-KR" altLang="en-US" sz="6600" dirty="0">
                <a:latin typeface="+mj-ea"/>
              </a:rPr>
              <a:t>예수 무덤에서 나왔네</a:t>
            </a:r>
            <a:br>
              <a:rPr lang="en-US" altLang="ko-KR" sz="6600" dirty="0">
                <a:latin typeface="+mj-ea"/>
              </a:rPr>
            </a:br>
            <a:r>
              <a:rPr lang="ko-KR" altLang="en-US" sz="6600" dirty="0">
                <a:latin typeface="+mj-ea"/>
              </a:rPr>
              <a:t>이 승리는 주 교회 안에서</a:t>
            </a:r>
            <a:br>
              <a:rPr lang="en-US" altLang="ko-KR" sz="6600" dirty="0">
                <a:latin typeface="+mj-ea"/>
              </a:rPr>
            </a:br>
            <a:r>
              <a:rPr lang="ko-KR" altLang="en-US" sz="6600" dirty="0">
                <a:latin typeface="+mj-ea"/>
              </a:rPr>
              <a:t>지금도 계속 일어나네</a:t>
            </a:r>
            <a:br>
              <a:rPr lang="en-US" altLang="ko-KR" sz="6600" dirty="0">
                <a:latin typeface="+mj-ea"/>
              </a:rPr>
            </a:br>
            <a:r>
              <a:rPr lang="en-US" altLang="ko-KR" sz="4000" dirty="0">
                <a:latin typeface="+mj-ea"/>
              </a:rPr>
              <a:t>And as the stone is rolled away,</a:t>
            </a:r>
            <a:br>
              <a:rPr lang="en-US" altLang="ko-KR" sz="4000" dirty="0">
                <a:latin typeface="+mj-ea"/>
              </a:rPr>
            </a:br>
            <a:r>
              <a:rPr lang="en-US" altLang="ko-KR" sz="4000" dirty="0">
                <a:latin typeface="+mj-ea"/>
              </a:rPr>
              <a:t>And Christ emerges from the grave,</a:t>
            </a:r>
            <a:br>
              <a:rPr lang="en-US" altLang="ko-KR" sz="4000" dirty="0">
                <a:latin typeface="+mj-ea"/>
              </a:rPr>
            </a:br>
            <a:r>
              <a:rPr lang="en-US" altLang="ko-KR" sz="4000" dirty="0">
                <a:latin typeface="+mj-ea"/>
              </a:rPr>
              <a:t>This </a:t>
            </a:r>
            <a:r>
              <a:rPr lang="en-US" altLang="ko-KR" sz="4000" dirty="0" err="1">
                <a:latin typeface="+mj-ea"/>
              </a:rPr>
              <a:t>vict'ry</a:t>
            </a:r>
            <a:r>
              <a:rPr lang="en-US" altLang="ko-KR" sz="4000" dirty="0">
                <a:latin typeface="+mj-ea"/>
              </a:rPr>
              <a:t> march continues till the day</a:t>
            </a:r>
            <a:br>
              <a:rPr lang="en-US" altLang="ko-KR" sz="4000" dirty="0">
                <a:latin typeface="+mj-ea"/>
              </a:rPr>
            </a:br>
            <a:r>
              <a:rPr lang="en-US" altLang="ko-KR" sz="4000" dirty="0" err="1">
                <a:latin typeface="+mj-ea"/>
              </a:rPr>
              <a:t>Ev'ry</a:t>
            </a:r>
            <a:r>
              <a:rPr lang="en-US" altLang="ko-KR" sz="4000" dirty="0">
                <a:latin typeface="+mj-ea"/>
              </a:rPr>
              <a:t> eye and heart shall see Him.</a:t>
            </a:r>
            <a:endParaRPr lang="ko-KR" altLang="en-US" sz="4000" dirty="0">
              <a:latin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2D4CF59-7119-75DE-42F7-A8A1FD804770}"/>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spc="-150" dirty="0">
                <a:latin typeface="+mj-ea"/>
              </a:rPr>
              <a:t>주의 성령 우리 위에 오셔서</a:t>
            </a:r>
            <a:br>
              <a:rPr lang="en-US" altLang="ko-KR" sz="6600" dirty="0">
                <a:latin typeface="+mj-ea"/>
              </a:rPr>
            </a:br>
            <a:r>
              <a:rPr lang="ko-KR" altLang="en-US" sz="6600" dirty="0">
                <a:latin typeface="+mj-ea"/>
              </a:rPr>
              <a:t>능력으로 옷 </a:t>
            </a:r>
            <a:r>
              <a:rPr lang="ko-KR" altLang="en-US" sz="6600" dirty="0" err="1">
                <a:latin typeface="+mj-ea"/>
              </a:rPr>
              <a:t>입히사</a:t>
            </a:r>
            <a:br>
              <a:rPr lang="en-US" altLang="ko-KR" sz="6600" dirty="0">
                <a:latin typeface="+mj-ea"/>
              </a:rPr>
            </a:br>
            <a:r>
              <a:rPr lang="ko-KR" altLang="en-US" sz="6600" spc="-150" dirty="0">
                <a:latin typeface="+mj-ea"/>
              </a:rPr>
              <a:t>앞에 있는 부름의 상 위하여</a:t>
            </a:r>
            <a:br>
              <a:rPr lang="en-US" altLang="ko-KR" sz="6600" dirty="0">
                <a:latin typeface="+mj-ea"/>
              </a:rPr>
            </a:br>
            <a:r>
              <a:rPr lang="ko-KR" altLang="en-US" sz="6600" dirty="0">
                <a:latin typeface="+mj-ea"/>
              </a:rPr>
              <a:t>믿음의 경주케 </a:t>
            </a:r>
            <a:r>
              <a:rPr lang="ko-KR" altLang="en-US" sz="6600" dirty="0" err="1">
                <a:latin typeface="+mj-ea"/>
              </a:rPr>
              <a:t>하시네</a:t>
            </a:r>
            <a:br>
              <a:rPr lang="en-US" altLang="ko-KR" sz="6600" dirty="0">
                <a:latin typeface="+mj-ea"/>
              </a:rPr>
            </a:br>
            <a:r>
              <a:rPr lang="en-US" altLang="ko-KR" sz="4000" spc="-100" dirty="0">
                <a:latin typeface="+mj-ea"/>
              </a:rPr>
              <a:t>So Spirit, come, put strength in </a:t>
            </a:r>
            <a:r>
              <a:rPr lang="en-US" altLang="ko-KR" sz="4000" spc="-100" dirty="0" err="1">
                <a:latin typeface="+mj-ea"/>
              </a:rPr>
              <a:t>ev'ry</a:t>
            </a:r>
            <a:r>
              <a:rPr lang="en-US" altLang="ko-KR" sz="4000" spc="-100" dirty="0">
                <a:latin typeface="+mj-ea"/>
              </a:rPr>
              <a:t> stride,</a:t>
            </a:r>
            <a:br>
              <a:rPr lang="en-US" altLang="ko-KR" sz="4000" dirty="0">
                <a:latin typeface="+mj-ea"/>
              </a:rPr>
            </a:br>
            <a:r>
              <a:rPr lang="en-US" altLang="ko-KR" sz="4000" dirty="0">
                <a:latin typeface="+mj-ea"/>
              </a:rPr>
              <a:t>Give grace for </a:t>
            </a:r>
            <a:r>
              <a:rPr lang="en-US" altLang="ko-KR" sz="4000" dirty="0" err="1">
                <a:latin typeface="+mj-ea"/>
              </a:rPr>
              <a:t>ev'ry</a:t>
            </a:r>
            <a:r>
              <a:rPr lang="en-US" altLang="ko-KR" sz="4000" dirty="0">
                <a:latin typeface="+mj-ea"/>
              </a:rPr>
              <a:t> hurdle,</a:t>
            </a:r>
            <a:br>
              <a:rPr lang="en-US" altLang="ko-KR" sz="4000" dirty="0">
                <a:latin typeface="+mj-ea"/>
              </a:rPr>
            </a:br>
            <a:r>
              <a:rPr lang="en-US" altLang="ko-KR" sz="4000" spc="-100" dirty="0">
                <a:latin typeface="+mj-ea"/>
              </a:rPr>
              <a:t>That we may run with faith to win the prize</a:t>
            </a:r>
            <a:br>
              <a:rPr lang="en-US" altLang="ko-KR" sz="4000" dirty="0">
                <a:latin typeface="+mj-ea"/>
              </a:rPr>
            </a:br>
            <a:r>
              <a:rPr lang="en-US" altLang="ko-KR" sz="4000" dirty="0">
                <a:latin typeface="+mj-ea"/>
              </a:rPr>
              <a:t>Of a servant good and faithful.</a:t>
            </a:r>
            <a:endParaRPr lang="ko-KR" altLang="en-US" sz="4000" dirty="0">
              <a:latin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176124B-CD97-E354-D132-CEAAC0BC2368}"/>
              </a:ext>
            </a:extLst>
          </p:cNvPr>
          <p:cNvSpPr>
            <a:spLocks noGrp="1" noChangeArrowheads="1"/>
          </p:cNvSpPr>
          <p:nvPr>
            <p:ph type="ctrTitle" idx="4294967295"/>
          </p:nvPr>
        </p:nvSpPr>
        <p:spPr>
          <a:xfrm>
            <a:off x="0" y="2844000"/>
            <a:ext cx="12192000" cy="1440000"/>
          </a:xfrm>
        </p:spPr>
        <p:txBody>
          <a:bodyPr>
            <a:noAutofit/>
          </a:bodyPr>
          <a:lstStyle/>
          <a:p>
            <a:pPr eaLnBrk="1" hangingPunct="1">
              <a:defRPr/>
            </a:pPr>
            <a:r>
              <a:rPr lang="ko-KR" altLang="en-US" sz="6600" dirty="0">
                <a:latin typeface="+mj-ea"/>
              </a:rPr>
              <a:t>허다한 증인 있으니</a:t>
            </a:r>
            <a:br>
              <a:rPr lang="en-US" altLang="ko-KR" sz="6600" dirty="0">
                <a:latin typeface="+mj-ea"/>
              </a:rPr>
            </a:br>
            <a:r>
              <a:rPr lang="ko-KR" altLang="en-US" sz="6600" dirty="0">
                <a:latin typeface="+mj-ea"/>
              </a:rPr>
              <a:t>우리도 함께 서리라</a:t>
            </a:r>
            <a:br>
              <a:rPr lang="en-US" altLang="ko-KR" sz="6600" dirty="0">
                <a:latin typeface="+mj-ea"/>
              </a:rPr>
            </a:br>
            <a:r>
              <a:rPr lang="ko-KR" altLang="en-US" sz="6600" dirty="0">
                <a:latin typeface="+mj-ea"/>
              </a:rPr>
              <a:t>영광의 날 주 다시 오실 때</a:t>
            </a:r>
            <a:br>
              <a:rPr lang="en-US" altLang="ko-KR" sz="6600" dirty="0">
                <a:latin typeface="+mj-ea"/>
              </a:rPr>
            </a:br>
            <a:r>
              <a:rPr lang="ko-KR" altLang="en-US" sz="6600" dirty="0">
                <a:latin typeface="+mj-ea"/>
              </a:rPr>
              <a:t>공중에서 주 </a:t>
            </a:r>
            <a:r>
              <a:rPr lang="ko-KR" altLang="en-US" sz="6600" dirty="0" err="1">
                <a:latin typeface="+mj-ea"/>
              </a:rPr>
              <a:t>뵈오리</a:t>
            </a:r>
            <a:br>
              <a:rPr lang="en-US" altLang="ko-KR" sz="6600" dirty="0">
                <a:latin typeface="+mj-ea"/>
              </a:rPr>
            </a:br>
            <a:r>
              <a:rPr lang="en-US" altLang="ko-KR" sz="4000" dirty="0">
                <a:latin typeface="+mj-ea"/>
              </a:rPr>
              <a:t>As saints of old still line the way,</a:t>
            </a:r>
            <a:br>
              <a:rPr lang="en-US" altLang="ko-KR" sz="4000" dirty="0">
                <a:latin typeface="+mj-ea"/>
              </a:rPr>
            </a:br>
            <a:r>
              <a:rPr lang="en-US" altLang="ko-KR" sz="4000" dirty="0">
                <a:latin typeface="+mj-ea"/>
              </a:rPr>
              <a:t>Retelling triumphs of His grace,</a:t>
            </a:r>
            <a:br>
              <a:rPr lang="en-US" altLang="ko-KR" sz="4000" dirty="0">
                <a:latin typeface="+mj-ea"/>
              </a:rPr>
            </a:br>
            <a:r>
              <a:rPr lang="en-US" altLang="ko-KR" sz="4000" dirty="0">
                <a:latin typeface="+mj-ea"/>
              </a:rPr>
              <a:t>We hear their calls and hunger for the day</a:t>
            </a:r>
            <a:br>
              <a:rPr lang="en-US" altLang="ko-KR" sz="4000" dirty="0">
                <a:latin typeface="+mj-ea"/>
              </a:rPr>
            </a:br>
            <a:r>
              <a:rPr lang="en-US" altLang="ko-KR" sz="4000" dirty="0">
                <a:latin typeface="+mj-ea"/>
              </a:rPr>
              <a:t>When, with Christ, we stand in glory.</a:t>
            </a:r>
            <a:endParaRPr lang="ko-KR" altLang="en-US" sz="4000" dirty="0">
              <a:latin typeface="+mj-ea"/>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868</Words>
  <Application>Microsoft Office PowerPoint</Application>
  <PresentationFormat>와이드스크린</PresentationFormat>
  <Paragraphs>18</Paragraphs>
  <Slides>20</Slides>
  <Notes>18</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20</vt:i4>
      </vt:variant>
    </vt:vector>
  </HeadingPairs>
  <TitlesOfParts>
    <vt:vector size="28" baseType="lpstr">
      <vt:lpstr>맑은 고딕</vt:lpstr>
      <vt:lpstr>Arial</vt:lpstr>
      <vt:lpstr>Lucida Sans Unicode</vt:lpstr>
      <vt:lpstr>Verdana</vt:lpstr>
      <vt:lpstr>Wingdings 2</vt:lpstr>
      <vt:lpstr>Wingdings 3</vt:lpstr>
      <vt:lpstr>Office 테마</vt:lpstr>
      <vt:lpstr>광장</vt:lpstr>
      <vt:lpstr>주 교회여 전신갑주 취하라 대장 예수 널 부르신다 주의 능력 네게 부어 주시니 약한 자 강하다 말하라 O church, arise and put your armor on; Hear the call of Christ our captain; For now the weak can say that they are strong In the strength that God has given.</vt:lpstr>
      <vt:lpstr>믿음방패 진리의 띠 원수의 거짓 맞서네 주 교회의 사랑의 함성 어둠을 뚫고 나가네 With shield of faith and belt of truth We'll stand against the devil's lies; An army bold whose battle cry is "Love!" Reaching out to those in darkness.</vt:lpstr>
      <vt:lpstr>주의 교회 갇힌 자 구하고 사로잡은 자 결박하네 말씀의 검 상한 자 완전케 해 강한 용사로 세우시네 Our call to war, to love the captive soul, But to rage against the captor; And with the sword that makes the wounded whole We will fight with faith and valor.</vt:lpstr>
      <vt:lpstr>사방이 우겨 싸여도 우리는 안전하리라 그리스도 십자가 승리로 열방을 구원하셨네 When faced with trials on ev'ry side, We know the outcome is secure, And Christ will have the prize for which He died An inheritance of nations.</vt:lpstr>
      <vt:lpstr>일어나라 빛을 발하라 주의 영광 네게 임했네 빛나는 주님의 신부여 일어나 빛 발하라 Arise, shine for your light has come Arise, shine for the Risen Son Lift your eyes, we are His radiant bride Arise, o church arise!</vt:lpstr>
      <vt:lpstr>주 사랑과 긍휼의 십자가 하나님 아들 죽으실 때 주의 원수 주 발 아래 멸하고 주님 다시 살아나셨네 Come, see the cross where love and mercy meet, As the Son of God is stricken; Then see His foes lie crushed beneath His feet, For the Conqueror has risen!</vt:lpstr>
      <vt:lpstr>죽음의 문은 열리고 예수 무덤에서 나왔네 이 승리는 주 교회 안에서 지금도 계속 일어나네 And as the stone is rolled away, And Christ emerges from the grave, This vict'ry march continues till the day Ev'ry eye and heart shall see Him.</vt:lpstr>
      <vt:lpstr>주의 성령 우리 위에 오셔서 능력으로 옷 입히사 앞에 있는 부름의 상 위하여 믿음의 경주케 하시네 So Spirit, come, put strength in ev'ry stride, Give grace for ev'ry hurdle, That we may run with faith to win the prize Of a servant good and faithful.</vt:lpstr>
      <vt:lpstr>허다한 증인 있으니 우리도 함께 서리라 영광의 날 주 다시 오실 때 공중에서 주 뵈오리 As saints of old still line the way, Retelling triumphs of His grace, We hear their calls and hunger for the day When, with Christ, we stand in glory.</vt:lpstr>
      <vt:lpstr>PowerPoint 프레젠테이션</vt:lpstr>
      <vt:lpstr>소망 없고 빛도 없는 어두운 세상을 하나님이 사랑하사 내게 달려 오셨네 In the darkness we were waiting Without hope without light Till from heaven You came running There was mercy in Your eyes</vt:lpstr>
      <vt:lpstr>율법과 예언대로 말씀이 육신 되어  영광의 보좌 떠나 이 땅으로 오셨네 To fulfill the law and prophets  To a virgin came the Word From a throne of endless glory To a cradle in the dirt</vt:lpstr>
      <vt:lpstr>찬양하세 우리 주 삼위일체 하나님 지극히 높으신 주 영원토록 찬양합니다 Praise the Father Praise the Son Praise the Sprit three in one God of glory, Majesty Praise forever to the King of Kings</vt:lpstr>
      <vt:lpstr>주의 나라 선포하고 잃은 자 화목케 해 모든 만물 구하려 십자가 참으셨네 To reveal the kingdom coming And to reconcile the lost To redeem the whole creation You did not despise the cross</vt:lpstr>
      <vt:lpstr>앞에 있는 기쁨 위해 수치를 거절하고 유일한 구원의 길 십자가 달리셨네 For even in Your suffering You saw to the other side Knowing this was our salvation Jesus for our sake You died</vt:lpstr>
      <vt:lpstr>부활하신 그 아침 새 생명 숨쉬셨네 죽임 당한 어린양 사망을 이기셨네 And the morning that You rose All of heaven held it’s breath  Till that stone was moved for good For the Lamb had conquered death</vt:lpstr>
      <vt:lpstr>잠자던 자 일어나고 천사들 주 경배해 주께 오는 모든 자 구원의 문 열렸네 And the dead rose from their tombs  And the angels stood in awe For the souls of all who’d come To the Father are restored</vt:lpstr>
      <vt:lpstr>주 교회 탄생하고 성령으로 전진해 영원한 주의 복음 결코 쇠하지 않네 And the Church of Christ was born Then the Spirit lit the flame Now this gospel truth of old Shall not kneel, shall not fade</vt:lpstr>
      <vt:lpstr>주 보혈과 그 이름 나를 자유케 하고 그리스도의 사랑 나를 살리시었네 By His blood and in His name And in His freedom I am free For the Love of Jesus Christ  Who has resurrected me</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주 교회여 전신갑주 취하라 대장 예수 널 부르신다 주의 능력 네게 부어 주시니 약한 자 강하다 말하라 O church, arise and put your armor on; Hear the call of Christ our captain; For now the weak can say that they are strong In the strength that God has given.</dc:title>
  <dc:creator>김기철</dc:creator>
  <cp:lastModifiedBy>김기철</cp:lastModifiedBy>
  <cp:revision>2</cp:revision>
  <dcterms:created xsi:type="dcterms:W3CDTF">2022-12-05T08:27:17Z</dcterms:created>
  <dcterms:modified xsi:type="dcterms:W3CDTF">2022-12-05T08:27:20Z</dcterms:modified>
</cp:coreProperties>
</file>