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B3502-C65B-4771-AE73-F08036D432F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F0004-E5A8-4AA9-9182-3453F75CC067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666271F3-6F02-4CB5-B45C-D50333A5654B}" type="parTrans" cxnId="{AE5D4BB5-2391-492D-A83E-1FC9E45420D8}">
      <dgm:prSet/>
      <dgm:spPr/>
      <dgm:t>
        <a:bodyPr/>
        <a:lstStyle/>
        <a:p>
          <a:endParaRPr lang="en-US"/>
        </a:p>
      </dgm:t>
    </dgm:pt>
    <dgm:pt modelId="{3910EDBE-667A-40E0-BDE0-8F3F7AA4FBD6}" type="sibTrans" cxnId="{AE5D4BB5-2391-492D-A83E-1FC9E45420D8}">
      <dgm:prSet/>
      <dgm:spPr/>
      <dgm:t>
        <a:bodyPr/>
        <a:lstStyle/>
        <a:p>
          <a:endParaRPr lang="en-US"/>
        </a:p>
      </dgm:t>
    </dgm:pt>
    <dgm:pt modelId="{20FD0EA1-68AC-4325-A8D6-DE9E69DEFE95}">
      <dgm:prSet phldrT="[Text]" custT="1"/>
      <dgm:spPr/>
      <dgm:t>
        <a:bodyPr/>
        <a:lstStyle/>
        <a:p>
          <a:r>
            <a:rPr lang="en-US" sz="1400" b="1" dirty="0" smtClean="0"/>
            <a:t>PROPERTIES/ATTRIBUTES</a:t>
          </a:r>
          <a:endParaRPr lang="en-US" sz="1400" b="1" dirty="0"/>
        </a:p>
      </dgm:t>
    </dgm:pt>
    <dgm:pt modelId="{4DCE09DE-06FE-4C77-9CAD-4951119D3D0E}" type="parTrans" cxnId="{4CC476B9-9A0F-419B-B925-26EDD216F01F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27F5D5AC-4C48-49A1-8CDA-0B944D463346}" type="sibTrans" cxnId="{4CC476B9-9A0F-419B-B925-26EDD216F01F}">
      <dgm:prSet/>
      <dgm:spPr/>
      <dgm:t>
        <a:bodyPr/>
        <a:lstStyle/>
        <a:p>
          <a:endParaRPr lang="en-US"/>
        </a:p>
      </dgm:t>
    </dgm:pt>
    <dgm:pt modelId="{B1B48A6F-13CB-460C-9A20-EF4151CA80D4}">
      <dgm:prSet phldrT="[Text]" custT="1"/>
      <dgm:spPr/>
      <dgm:t>
        <a:bodyPr/>
        <a:lstStyle/>
        <a:p>
          <a:r>
            <a:rPr lang="en-US" sz="1400" dirty="0" smtClean="0"/>
            <a:t>BEHAVIOURS/METHODS</a:t>
          </a:r>
          <a:endParaRPr lang="en-US" sz="900" dirty="0"/>
        </a:p>
      </dgm:t>
    </dgm:pt>
    <dgm:pt modelId="{D4AC0BAD-D414-4846-B5D0-3895B9E14A8C}" type="sibTrans" cxnId="{C591A11D-BA61-4541-B086-7822FC3CCD48}">
      <dgm:prSet/>
      <dgm:spPr/>
      <dgm:t>
        <a:bodyPr/>
        <a:lstStyle/>
        <a:p>
          <a:endParaRPr lang="en-US"/>
        </a:p>
      </dgm:t>
    </dgm:pt>
    <dgm:pt modelId="{236004D9-1AB5-4370-A6ED-3C86CF70F1D7}" type="parTrans" cxnId="{C591A11D-BA61-4541-B086-7822FC3CCD48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6AAB77FA-50F0-4598-B3CE-50BF412F5F40}" type="pres">
      <dgm:prSet presAssocID="{513B3502-C65B-4771-AE73-F08036D432F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744C57C-F48F-435A-AB5A-C783AE8EAC05}" type="pres">
      <dgm:prSet presAssocID="{C8BF0004-E5A8-4AA9-9182-3453F75CC067}" presName="centerShape" presStyleLbl="node0" presStyleIdx="0" presStyleCnt="1" custScaleX="269258" custScaleY="107888"/>
      <dgm:spPr/>
      <dgm:t>
        <a:bodyPr/>
        <a:lstStyle/>
        <a:p>
          <a:endParaRPr lang="en-US"/>
        </a:p>
      </dgm:t>
    </dgm:pt>
    <dgm:pt modelId="{141B3AEE-1014-4A84-8737-1161649ABA2C}" type="pres">
      <dgm:prSet presAssocID="{4DCE09DE-06FE-4C77-9CAD-4951119D3D0E}" presName="parTrans" presStyleLbl="sibTrans2D1" presStyleIdx="0" presStyleCnt="2"/>
      <dgm:spPr/>
    </dgm:pt>
    <dgm:pt modelId="{3B706886-85FD-44CA-84F4-F5911A070ED3}" type="pres">
      <dgm:prSet presAssocID="{4DCE09DE-06FE-4C77-9CAD-4951119D3D0E}" presName="connectorText" presStyleLbl="sibTrans2D1" presStyleIdx="0" presStyleCnt="2"/>
      <dgm:spPr/>
    </dgm:pt>
    <dgm:pt modelId="{10E335FA-9443-4796-A5D3-BC4A9B73368F}" type="pres">
      <dgm:prSet presAssocID="{20FD0EA1-68AC-4325-A8D6-DE9E69DEFE95}" presName="node" presStyleLbl="node1" presStyleIdx="0" presStyleCnt="2" custScaleX="269258" custScaleY="107888">
        <dgm:presLayoutVars>
          <dgm:bulletEnabled val="1"/>
        </dgm:presLayoutVars>
      </dgm:prSet>
      <dgm:spPr/>
    </dgm:pt>
    <dgm:pt modelId="{799BA178-CA2B-4646-BCE8-BFBD0182B059}" type="pres">
      <dgm:prSet presAssocID="{236004D9-1AB5-4370-A6ED-3C86CF70F1D7}" presName="parTrans" presStyleLbl="sibTrans2D1" presStyleIdx="1" presStyleCnt="2"/>
      <dgm:spPr/>
    </dgm:pt>
    <dgm:pt modelId="{84EEF31F-154F-4427-AF41-B5BF8B39431B}" type="pres">
      <dgm:prSet presAssocID="{236004D9-1AB5-4370-A6ED-3C86CF70F1D7}" presName="connectorText" presStyleLbl="sibTrans2D1" presStyleIdx="1" presStyleCnt="2"/>
      <dgm:spPr/>
    </dgm:pt>
    <dgm:pt modelId="{C95E7F61-358C-47C7-9F55-B86ED871BDFA}" type="pres">
      <dgm:prSet presAssocID="{B1B48A6F-13CB-460C-9A20-EF4151CA80D4}" presName="node" presStyleLbl="node1" presStyleIdx="1" presStyleCnt="2" custScaleX="269258" custScaleY="107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91A11D-BA61-4541-B086-7822FC3CCD48}" srcId="{C8BF0004-E5A8-4AA9-9182-3453F75CC067}" destId="{B1B48A6F-13CB-460C-9A20-EF4151CA80D4}" srcOrd="1" destOrd="0" parTransId="{236004D9-1AB5-4370-A6ED-3C86CF70F1D7}" sibTransId="{D4AC0BAD-D414-4846-B5D0-3895B9E14A8C}"/>
    <dgm:cxn modelId="{AE5D4BB5-2391-492D-A83E-1FC9E45420D8}" srcId="{513B3502-C65B-4771-AE73-F08036D432FD}" destId="{C8BF0004-E5A8-4AA9-9182-3453F75CC067}" srcOrd="0" destOrd="0" parTransId="{666271F3-6F02-4CB5-B45C-D50333A5654B}" sibTransId="{3910EDBE-667A-40E0-BDE0-8F3F7AA4FBD6}"/>
    <dgm:cxn modelId="{8828AEED-35E5-46D5-A785-7DFDA46490B0}" type="presOf" srcId="{C8BF0004-E5A8-4AA9-9182-3453F75CC067}" destId="{6744C57C-F48F-435A-AB5A-C783AE8EAC05}" srcOrd="0" destOrd="0" presId="urn:microsoft.com/office/officeart/2005/8/layout/radial5"/>
    <dgm:cxn modelId="{4CC476B9-9A0F-419B-B925-26EDD216F01F}" srcId="{C8BF0004-E5A8-4AA9-9182-3453F75CC067}" destId="{20FD0EA1-68AC-4325-A8D6-DE9E69DEFE95}" srcOrd="0" destOrd="0" parTransId="{4DCE09DE-06FE-4C77-9CAD-4951119D3D0E}" sibTransId="{27F5D5AC-4C48-49A1-8CDA-0B944D463346}"/>
    <dgm:cxn modelId="{66848D56-109D-4CB7-8F76-06855DB8F3B7}" type="presOf" srcId="{4DCE09DE-06FE-4C77-9CAD-4951119D3D0E}" destId="{141B3AEE-1014-4A84-8737-1161649ABA2C}" srcOrd="0" destOrd="0" presId="urn:microsoft.com/office/officeart/2005/8/layout/radial5"/>
    <dgm:cxn modelId="{635F67DF-B04E-473C-A145-1494A8E49EF8}" type="presOf" srcId="{513B3502-C65B-4771-AE73-F08036D432FD}" destId="{6AAB77FA-50F0-4598-B3CE-50BF412F5F40}" srcOrd="0" destOrd="0" presId="urn:microsoft.com/office/officeart/2005/8/layout/radial5"/>
    <dgm:cxn modelId="{47C53A54-8322-44A2-9FF3-A52C34FE7B96}" type="presOf" srcId="{20FD0EA1-68AC-4325-A8D6-DE9E69DEFE95}" destId="{10E335FA-9443-4796-A5D3-BC4A9B73368F}" srcOrd="0" destOrd="0" presId="urn:microsoft.com/office/officeart/2005/8/layout/radial5"/>
    <dgm:cxn modelId="{624A50BE-343D-4FCD-9B5C-FE2FCE015463}" type="presOf" srcId="{236004D9-1AB5-4370-A6ED-3C86CF70F1D7}" destId="{799BA178-CA2B-4646-BCE8-BFBD0182B059}" srcOrd="0" destOrd="0" presId="urn:microsoft.com/office/officeart/2005/8/layout/radial5"/>
    <dgm:cxn modelId="{692E6958-3BAD-41B9-8A51-B760B703CE1D}" type="presOf" srcId="{236004D9-1AB5-4370-A6ED-3C86CF70F1D7}" destId="{84EEF31F-154F-4427-AF41-B5BF8B39431B}" srcOrd="1" destOrd="0" presId="urn:microsoft.com/office/officeart/2005/8/layout/radial5"/>
    <dgm:cxn modelId="{88AC4AD5-8E6E-4B25-AD60-A03FF7834A91}" type="presOf" srcId="{B1B48A6F-13CB-460C-9A20-EF4151CA80D4}" destId="{C95E7F61-358C-47C7-9F55-B86ED871BDFA}" srcOrd="0" destOrd="0" presId="urn:microsoft.com/office/officeart/2005/8/layout/radial5"/>
    <dgm:cxn modelId="{CB376AEC-05F9-444F-8454-D81751EC7D1E}" type="presOf" srcId="{4DCE09DE-06FE-4C77-9CAD-4951119D3D0E}" destId="{3B706886-85FD-44CA-84F4-F5911A070ED3}" srcOrd="1" destOrd="0" presId="urn:microsoft.com/office/officeart/2005/8/layout/radial5"/>
    <dgm:cxn modelId="{9883DC3D-FF2D-4C14-8224-5A542B41B488}" type="presParOf" srcId="{6AAB77FA-50F0-4598-B3CE-50BF412F5F40}" destId="{6744C57C-F48F-435A-AB5A-C783AE8EAC05}" srcOrd="0" destOrd="0" presId="urn:microsoft.com/office/officeart/2005/8/layout/radial5"/>
    <dgm:cxn modelId="{4CBB3FE0-93BE-4AEA-B51A-7FE027B10661}" type="presParOf" srcId="{6AAB77FA-50F0-4598-B3CE-50BF412F5F40}" destId="{141B3AEE-1014-4A84-8737-1161649ABA2C}" srcOrd="1" destOrd="0" presId="urn:microsoft.com/office/officeart/2005/8/layout/radial5"/>
    <dgm:cxn modelId="{B406920A-2408-4D9D-A02E-60AA90690B76}" type="presParOf" srcId="{141B3AEE-1014-4A84-8737-1161649ABA2C}" destId="{3B706886-85FD-44CA-84F4-F5911A070ED3}" srcOrd="0" destOrd="0" presId="urn:microsoft.com/office/officeart/2005/8/layout/radial5"/>
    <dgm:cxn modelId="{0409DCDF-6E76-4EB9-913C-08C30BD7FF02}" type="presParOf" srcId="{6AAB77FA-50F0-4598-B3CE-50BF412F5F40}" destId="{10E335FA-9443-4796-A5D3-BC4A9B73368F}" srcOrd="2" destOrd="0" presId="urn:microsoft.com/office/officeart/2005/8/layout/radial5"/>
    <dgm:cxn modelId="{71F5E0F5-B4E3-4FFE-A6BD-39633D00D04D}" type="presParOf" srcId="{6AAB77FA-50F0-4598-B3CE-50BF412F5F40}" destId="{799BA178-CA2B-4646-BCE8-BFBD0182B059}" srcOrd="3" destOrd="0" presId="urn:microsoft.com/office/officeart/2005/8/layout/radial5"/>
    <dgm:cxn modelId="{16067A83-175F-4A3E-99A8-A186D7EB6BC4}" type="presParOf" srcId="{799BA178-CA2B-4646-BCE8-BFBD0182B059}" destId="{84EEF31F-154F-4427-AF41-B5BF8B39431B}" srcOrd="0" destOrd="0" presId="urn:microsoft.com/office/officeart/2005/8/layout/radial5"/>
    <dgm:cxn modelId="{99153DF5-E175-4C45-99C2-DF236B0BE396}" type="presParOf" srcId="{6AAB77FA-50F0-4598-B3CE-50BF412F5F40}" destId="{C95E7F61-358C-47C7-9F55-B86ED871BDFA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4C57C-F48F-435A-AB5A-C783AE8EAC05}">
      <dsp:nvSpPr>
        <dsp:cNvPr id="0" name=""/>
        <dsp:cNvSpPr/>
      </dsp:nvSpPr>
      <dsp:spPr>
        <a:xfrm>
          <a:off x="2988478" y="1502823"/>
          <a:ext cx="2970193" cy="1190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OBJECT</a:t>
          </a:r>
          <a:endParaRPr lang="en-US" sz="4100" kern="1200" dirty="0"/>
        </a:p>
      </dsp:txBody>
      <dsp:txXfrm>
        <a:off x="3423453" y="1677111"/>
        <a:ext cx="2100243" cy="841539"/>
      </dsp:txXfrm>
    </dsp:sp>
    <dsp:sp modelId="{141B3AEE-1014-4A84-8737-1161649ABA2C}">
      <dsp:nvSpPr>
        <dsp:cNvPr id="0" name=""/>
        <dsp:cNvSpPr/>
      </dsp:nvSpPr>
      <dsp:spPr>
        <a:xfrm rot="16200000">
          <a:off x="4379854" y="1143769"/>
          <a:ext cx="187440" cy="37505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407970" y="1246896"/>
        <a:ext cx="131208" cy="225033"/>
      </dsp:txXfrm>
    </dsp:sp>
    <dsp:sp modelId="{10E335FA-9443-4796-A5D3-BC4A9B73368F}">
      <dsp:nvSpPr>
        <dsp:cNvPr id="0" name=""/>
        <dsp:cNvSpPr/>
      </dsp:nvSpPr>
      <dsp:spPr>
        <a:xfrm>
          <a:off x="2988478" y="-40954"/>
          <a:ext cx="2970193" cy="1190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PROPERTIES/ATTRIBUTES</a:t>
          </a:r>
          <a:endParaRPr lang="en-US" sz="1400" b="1" kern="1200" dirty="0"/>
        </a:p>
      </dsp:txBody>
      <dsp:txXfrm>
        <a:off x="3423453" y="133334"/>
        <a:ext cx="2100243" cy="841539"/>
      </dsp:txXfrm>
    </dsp:sp>
    <dsp:sp modelId="{799BA178-CA2B-4646-BCE8-BFBD0182B059}">
      <dsp:nvSpPr>
        <dsp:cNvPr id="0" name=""/>
        <dsp:cNvSpPr/>
      </dsp:nvSpPr>
      <dsp:spPr>
        <a:xfrm rot="5400000">
          <a:off x="4379854" y="2676937"/>
          <a:ext cx="187440" cy="375055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407970" y="2723832"/>
        <a:ext cx="131208" cy="225033"/>
      </dsp:txXfrm>
    </dsp:sp>
    <dsp:sp modelId="{C95E7F61-358C-47C7-9F55-B86ED871BDFA}">
      <dsp:nvSpPr>
        <dsp:cNvPr id="0" name=""/>
        <dsp:cNvSpPr/>
      </dsp:nvSpPr>
      <dsp:spPr>
        <a:xfrm>
          <a:off x="2988478" y="3046600"/>
          <a:ext cx="2970193" cy="11901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BEHAVIOURS/METHODS</a:t>
          </a:r>
          <a:endParaRPr lang="en-US" sz="900" kern="1200" dirty="0"/>
        </a:p>
      </dsp:txBody>
      <dsp:txXfrm>
        <a:off x="3423453" y="3220888"/>
        <a:ext cx="2100243" cy="841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512" y="1730326"/>
            <a:ext cx="8825658" cy="2695362"/>
          </a:xfrm>
        </p:spPr>
        <p:txBody>
          <a:bodyPr/>
          <a:lstStyle/>
          <a:p>
            <a:pPr algn="ctr"/>
            <a:r>
              <a:rPr lang="en-US" sz="13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OOP</a:t>
            </a:r>
            <a:endParaRPr lang="en-US" sz="13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56420" y="6500672"/>
            <a:ext cx="3121624" cy="3573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Christopher </a:t>
            </a:r>
            <a:r>
              <a:rPr 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kaggwa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08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8959" y="548639"/>
            <a:ext cx="4578619" cy="1232322"/>
          </a:xfrm>
        </p:spPr>
        <p:txBody>
          <a:bodyPr/>
          <a:lstStyle/>
          <a:p>
            <a:pPr algn="ctr"/>
            <a:r>
              <a:rPr lang="en-US" sz="6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is it??</a:t>
            </a:r>
            <a:endParaRPr lang="en-US" sz="6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52235" y="5297885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software design around objects, rather than functions and logic.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7649" y="322125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b="1" cap="none" dirty="0" smtClean="0">
                <a:solidFill>
                  <a:schemeClr val="tx1"/>
                </a:solidFill>
              </a:rPr>
              <a:t>Background</a:t>
            </a:r>
            <a:endParaRPr lang="en-US" b="1" cap="none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55212" y="2222695"/>
            <a:ext cx="1744394" cy="1139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41145" y="3651964"/>
            <a:ext cx="1885070" cy="468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99606" y="2006043"/>
            <a:ext cx="1956814" cy="624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Programming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6215" y="3789299"/>
            <a:ext cx="2025748" cy="5831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2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OBJECT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80931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97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06436"/>
            <a:ext cx="9404723" cy="798171"/>
          </a:xfrm>
        </p:spPr>
        <p:txBody>
          <a:bodyPr/>
          <a:lstStyle/>
          <a:p>
            <a:pPr algn="ctr"/>
            <a:r>
              <a:rPr lang="en-US" sz="4800" b="1" dirty="0" smtClean="0"/>
              <a:t>PRINCIPLES OF OOP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Encapsulation: </a:t>
            </a:r>
            <a:r>
              <a:rPr lang="en-US" sz="2800" dirty="0" smtClean="0">
                <a:solidFill>
                  <a:srgbClr val="FFFF00"/>
                </a:solidFill>
              </a:rPr>
              <a:t>Bundling data &amp; methods.</a:t>
            </a:r>
          </a:p>
          <a:p>
            <a:r>
              <a:rPr lang="en-US" sz="2800" b="1" dirty="0" smtClean="0"/>
              <a:t>Abstraction: </a:t>
            </a:r>
            <a:r>
              <a:rPr lang="en-US" sz="2800" dirty="0" smtClean="0">
                <a:solidFill>
                  <a:srgbClr val="FFFF00"/>
                </a:solidFill>
              </a:rPr>
              <a:t>Hiding details.</a:t>
            </a:r>
          </a:p>
          <a:p>
            <a:r>
              <a:rPr lang="en-US" sz="2800" b="1" dirty="0" smtClean="0"/>
              <a:t>Inheritance: </a:t>
            </a:r>
            <a:r>
              <a:rPr lang="en-US" sz="2800" dirty="0" smtClean="0">
                <a:solidFill>
                  <a:srgbClr val="FFFF00"/>
                </a:solidFill>
              </a:rPr>
              <a:t>Reuse of properties and behaviors.</a:t>
            </a:r>
          </a:p>
          <a:p>
            <a:r>
              <a:rPr lang="en-US" sz="2800" b="1" dirty="0" smtClean="0"/>
              <a:t>Polymorphism: </a:t>
            </a:r>
            <a:r>
              <a:rPr lang="en-US" sz="2800" dirty="0" smtClean="0">
                <a:solidFill>
                  <a:srgbClr val="FFFF00"/>
                </a:solidFill>
              </a:rPr>
              <a:t>Existence in multiple forms.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7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5" y="2518117"/>
            <a:ext cx="11690253" cy="1598082"/>
          </a:xfrm>
        </p:spPr>
        <p:txBody>
          <a:bodyPr/>
          <a:lstStyle/>
          <a:p>
            <a:pPr algn="ctr"/>
            <a:r>
              <a:rPr lang="en-US" sz="80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ENCAPSULATION</a:t>
            </a:r>
            <a:endParaRPr lang="en-US" sz="8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56420" y="6500672"/>
            <a:ext cx="3121624" cy="3573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Christopher </a:t>
            </a:r>
            <a:r>
              <a:rPr 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kaggwa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7591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59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Fan Heiti Std B</vt:lpstr>
      <vt:lpstr>Arial</vt:lpstr>
      <vt:lpstr>Century Gothic</vt:lpstr>
      <vt:lpstr>Wingdings 3</vt:lpstr>
      <vt:lpstr>Ion</vt:lpstr>
      <vt:lpstr>OOP</vt:lpstr>
      <vt:lpstr>What is it??</vt:lpstr>
      <vt:lpstr>OBJECT</vt:lpstr>
      <vt:lpstr>PRINCIPLES OF OOP</vt:lpstr>
      <vt:lpstr>ENCAPSULATION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chrisduke.999@gmail.com</dc:creator>
  <cp:lastModifiedBy>chrisduke.999@gmail.com</cp:lastModifiedBy>
  <cp:revision>4</cp:revision>
  <dcterms:created xsi:type="dcterms:W3CDTF">2020-06-22T13:26:33Z</dcterms:created>
  <dcterms:modified xsi:type="dcterms:W3CDTF">2020-06-22T13:57:03Z</dcterms:modified>
</cp:coreProperties>
</file>