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02" r:id="rId5"/>
    <p:sldId id="303" r:id="rId6"/>
    <p:sldId id="297" r:id="rId7"/>
    <p:sldId id="298" r:id="rId8"/>
    <p:sldId id="301" r:id="rId9"/>
  </p:sldIdLst>
  <p:sldSz cx="9144000" cy="5143500"/>
  <p:notesSz cx="6858000" cy="9144000"/>
  <p:embeddedFontLst>
    <p:embeddedFont>
      <p:font typeface="Noto Serif Malayalam"/>
      <p:regular r:id="rId13"/>
    </p:embeddedFont>
    <p:embeddedFont>
      <p:font typeface="Hind" panose="02000000000000000000"/>
      <p:regular r:id="rId14"/>
    </p:embeddedFont>
    <p:embeddedFont>
      <p:font typeface="Raleway"/>
      <p:regular r:id="rId15"/>
    </p:embeddedFont>
    <p:embeddedFont>
      <p:font typeface="Bahnschrift SemiBold" panose="020B0502040204020203" charset="0"/>
      <p:bold r:id="rId16"/>
    </p:embeddedFont>
    <p:embeddedFont>
      <p:font typeface="Bahnschrift SemiLight" panose="020B0502040204020203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25ef9c66dd1_0_1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25ef9c66dd1_0_1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73900" y="1223550"/>
            <a:ext cx="4461600" cy="269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0" b="0">
                <a:solidFill>
                  <a:schemeClr val="dk2"/>
                </a:solidFill>
                <a:latin typeface="Noto Serif Malayalam"/>
                <a:ea typeface="Noto Serif Malayalam"/>
                <a:cs typeface="Noto Serif Malayalam"/>
                <a:sym typeface="Noto Serif Malayal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6084700" y="3039556"/>
            <a:ext cx="19854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483137" y="534151"/>
            <a:ext cx="990700" cy="992400"/>
          </a:xfrm>
          <a:custGeom>
            <a:avLst/>
            <a:gdLst/>
            <a:ahLst/>
            <a:cxnLst/>
            <a:rect l="l" t="t" r="r" b="b"/>
            <a:pathLst>
              <a:path w="39628" h="39696" extrusionOk="0">
                <a:moveTo>
                  <a:pt x="19848" y="0"/>
                </a:moveTo>
                <a:cubicBezTo>
                  <a:pt x="8837" y="0"/>
                  <a:pt x="1" y="8904"/>
                  <a:pt x="1" y="19848"/>
                </a:cubicBezTo>
                <a:cubicBezTo>
                  <a:pt x="1" y="30791"/>
                  <a:pt x="8837" y="39695"/>
                  <a:pt x="19848" y="39695"/>
                </a:cubicBezTo>
                <a:cubicBezTo>
                  <a:pt x="30792" y="39695"/>
                  <a:pt x="39628" y="30791"/>
                  <a:pt x="39628" y="19848"/>
                </a:cubicBezTo>
                <a:cubicBezTo>
                  <a:pt x="39628" y="8904"/>
                  <a:pt x="30792" y="0"/>
                  <a:pt x="198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 rot="5400000">
            <a:off x="8644251" y="3616101"/>
            <a:ext cx="992400" cy="992400"/>
          </a:xfrm>
          <a:custGeom>
            <a:avLst/>
            <a:gdLst/>
            <a:ahLst/>
            <a:cxnLst/>
            <a:rect l="l" t="t" r="r" b="b"/>
            <a:pathLst>
              <a:path w="39696" h="39696" extrusionOk="0">
                <a:moveTo>
                  <a:pt x="19848" y="0"/>
                </a:moveTo>
                <a:cubicBezTo>
                  <a:pt x="8904" y="0"/>
                  <a:pt x="0" y="8904"/>
                  <a:pt x="0" y="19848"/>
                </a:cubicBezTo>
                <a:cubicBezTo>
                  <a:pt x="0" y="30791"/>
                  <a:pt x="8904" y="39695"/>
                  <a:pt x="19848" y="39695"/>
                </a:cubicBezTo>
                <a:cubicBezTo>
                  <a:pt x="30791" y="39695"/>
                  <a:pt x="39695" y="30791"/>
                  <a:pt x="39695" y="19848"/>
                </a:cubicBezTo>
                <a:cubicBezTo>
                  <a:pt x="39695" y="8904"/>
                  <a:pt x="30791" y="0"/>
                  <a:pt x="19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 rot="5400000">
            <a:off x="33396" y="4294833"/>
            <a:ext cx="828285" cy="895070"/>
          </a:xfrm>
          <a:custGeom>
            <a:avLst/>
            <a:gdLst/>
            <a:ahLst/>
            <a:cxnLst/>
            <a:rect l="l" t="t" r="r" b="b"/>
            <a:pathLst>
              <a:path w="43842" h="47377" extrusionOk="0">
                <a:moveTo>
                  <a:pt x="43841" y="0"/>
                </a:moveTo>
                <a:cubicBezTo>
                  <a:pt x="19644" y="0"/>
                  <a:pt x="0" y="19644"/>
                  <a:pt x="0" y="43910"/>
                </a:cubicBezTo>
                <a:cubicBezTo>
                  <a:pt x="0" y="45065"/>
                  <a:pt x="68" y="46221"/>
                  <a:pt x="136" y="47376"/>
                </a:cubicBezTo>
                <a:lnTo>
                  <a:pt x="43841" y="47376"/>
                </a:lnTo>
                <a:lnTo>
                  <a:pt x="4384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2"/>
          <p:cNvSpPr/>
          <p:nvPr/>
        </p:nvSpPr>
        <p:spPr>
          <a:xfrm rot="-5400000">
            <a:off x="8338681" y="-398472"/>
            <a:ext cx="782865" cy="1565729"/>
          </a:xfrm>
          <a:custGeom>
            <a:avLst/>
            <a:gdLst/>
            <a:ahLst/>
            <a:cxnLst/>
            <a:rect l="l" t="t" r="r" b="b"/>
            <a:pathLst>
              <a:path w="43366" h="86732" extrusionOk="0">
                <a:moveTo>
                  <a:pt x="43366" y="0"/>
                </a:moveTo>
                <a:cubicBezTo>
                  <a:pt x="19440" y="0"/>
                  <a:pt x="1" y="19440"/>
                  <a:pt x="1" y="43366"/>
                </a:cubicBezTo>
                <a:cubicBezTo>
                  <a:pt x="1" y="67291"/>
                  <a:pt x="19440" y="86731"/>
                  <a:pt x="43366" y="86731"/>
                </a:cubicBezTo>
                <a:lnTo>
                  <a:pt x="433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/>
          <p:nvPr/>
        </p:nvSpPr>
        <p:spPr>
          <a:xfrm rot="-5400000">
            <a:off x="7947248" y="-7040"/>
            <a:ext cx="782865" cy="782865"/>
          </a:xfrm>
          <a:custGeom>
            <a:avLst/>
            <a:gdLst/>
            <a:ahLst/>
            <a:cxnLst/>
            <a:rect l="l" t="t" r="r" b="b"/>
            <a:pathLst>
              <a:path w="43366" h="43366" extrusionOk="0">
                <a:moveTo>
                  <a:pt x="43366" y="0"/>
                </a:moveTo>
                <a:cubicBezTo>
                  <a:pt x="19440" y="0"/>
                  <a:pt x="1" y="19440"/>
                  <a:pt x="1" y="43366"/>
                </a:cubicBezTo>
                <a:lnTo>
                  <a:pt x="43366" y="43366"/>
                </a:lnTo>
                <a:lnTo>
                  <a:pt x="4336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2"/>
          <p:cNvSpPr/>
          <p:nvPr/>
        </p:nvSpPr>
        <p:spPr>
          <a:xfrm rot="5400000">
            <a:off x="1437056" y="305057"/>
            <a:ext cx="105375" cy="608375"/>
          </a:xfrm>
          <a:custGeom>
            <a:avLst/>
            <a:gdLst/>
            <a:ahLst/>
            <a:cxnLst/>
            <a:rect l="l" t="t" r="r" b="b"/>
            <a:pathLst>
              <a:path w="4215" h="24335" extrusionOk="0">
                <a:moveTo>
                  <a:pt x="1" y="1"/>
                </a:moveTo>
                <a:lnTo>
                  <a:pt x="1" y="24334"/>
                </a:lnTo>
                <a:lnTo>
                  <a:pt x="4215" y="24334"/>
                </a:lnTo>
                <a:lnTo>
                  <a:pt x="42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2"/>
          <p:cNvSpPr/>
          <p:nvPr/>
        </p:nvSpPr>
        <p:spPr>
          <a:xfrm>
            <a:off x="7318622" y="4493954"/>
            <a:ext cx="606675" cy="105400"/>
          </a:xfrm>
          <a:custGeom>
            <a:avLst/>
            <a:gdLst/>
            <a:ahLst/>
            <a:cxnLst/>
            <a:rect l="l" t="t" r="r" b="b"/>
            <a:pathLst>
              <a:path w="24267" h="4216" extrusionOk="0">
                <a:moveTo>
                  <a:pt x="1" y="1"/>
                </a:moveTo>
                <a:lnTo>
                  <a:pt x="1" y="4215"/>
                </a:lnTo>
                <a:lnTo>
                  <a:pt x="24267" y="4215"/>
                </a:lnTo>
                <a:lnTo>
                  <a:pt x="242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" name="Google Shape;18;p2"/>
          <p:cNvGrpSpPr/>
          <p:nvPr/>
        </p:nvGrpSpPr>
        <p:grpSpPr>
          <a:xfrm rot="5400000">
            <a:off x="6471865" y="-355810"/>
            <a:ext cx="554000" cy="1075650"/>
            <a:chOff x="1070750" y="2306075"/>
            <a:chExt cx="554000" cy="1075650"/>
          </a:xfrm>
        </p:grpSpPr>
        <p:sp>
          <p:nvSpPr>
            <p:cNvPr id="19" name="Google Shape;19;p2"/>
            <p:cNvSpPr/>
            <p:nvPr/>
          </p:nvSpPr>
          <p:spPr>
            <a:xfrm>
              <a:off x="107075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7075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7075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07075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7075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07075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7075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45775" y="282775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245775" y="26527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340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245775" y="2479400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245775" y="2306075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245775" y="33494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45775" y="317610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245775" y="300107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/>
          <p:nvPr>
            <p:ph type="title" hasCustomPrompt="1"/>
          </p:nvPr>
        </p:nvSpPr>
        <p:spPr>
          <a:xfrm>
            <a:off x="1980317" y="1825800"/>
            <a:ext cx="2192400" cy="14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17" name="Google Shape;317;p11"/>
          <p:cNvSpPr txBox="1"/>
          <p:nvPr>
            <p:ph type="subTitle" idx="1"/>
          </p:nvPr>
        </p:nvSpPr>
        <p:spPr>
          <a:xfrm>
            <a:off x="4325083" y="1825800"/>
            <a:ext cx="2838600" cy="14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18" name="Google Shape;318;p11"/>
          <p:cNvSpPr/>
          <p:nvPr/>
        </p:nvSpPr>
        <p:spPr>
          <a:xfrm rot="5400000">
            <a:off x="33396" y="4294833"/>
            <a:ext cx="828285" cy="895070"/>
          </a:xfrm>
          <a:custGeom>
            <a:avLst/>
            <a:gdLst/>
            <a:ahLst/>
            <a:cxnLst/>
            <a:rect l="l" t="t" r="r" b="b"/>
            <a:pathLst>
              <a:path w="43842" h="47377" extrusionOk="0">
                <a:moveTo>
                  <a:pt x="43841" y="0"/>
                </a:moveTo>
                <a:cubicBezTo>
                  <a:pt x="19644" y="0"/>
                  <a:pt x="0" y="19644"/>
                  <a:pt x="0" y="43910"/>
                </a:cubicBezTo>
                <a:cubicBezTo>
                  <a:pt x="0" y="45065"/>
                  <a:pt x="68" y="46221"/>
                  <a:pt x="136" y="47376"/>
                </a:cubicBezTo>
                <a:lnTo>
                  <a:pt x="43841" y="47376"/>
                </a:lnTo>
                <a:lnTo>
                  <a:pt x="4384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9" name="Google Shape;319;p11"/>
          <p:cNvSpPr/>
          <p:nvPr/>
        </p:nvSpPr>
        <p:spPr>
          <a:xfrm rot="-5400000">
            <a:off x="8338681" y="-398472"/>
            <a:ext cx="782865" cy="1565729"/>
          </a:xfrm>
          <a:custGeom>
            <a:avLst/>
            <a:gdLst/>
            <a:ahLst/>
            <a:cxnLst/>
            <a:rect l="l" t="t" r="r" b="b"/>
            <a:pathLst>
              <a:path w="43366" h="86732" extrusionOk="0">
                <a:moveTo>
                  <a:pt x="43366" y="0"/>
                </a:moveTo>
                <a:cubicBezTo>
                  <a:pt x="19440" y="0"/>
                  <a:pt x="1" y="19440"/>
                  <a:pt x="1" y="43366"/>
                </a:cubicBezTo>
                <a:cubicBezTo>
                  <a:pt x="1" y="67291"/>
                  <a:pt x="19440" y="86731"/>
                  <a:pt x="43366" y="86731"/>
                </a:cubicBezTo>
                <a:lnTo>
                  <a:pt x="433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0" name="Google Shape;320;p11"/>
          <p:cNvSpPr/>
          <p:nvPr/>
        </p:nvSpPr>
        <p:spPr>
          <a:xfrm rot="-5400000">
            <a:off x="7947248" y="-7040"/>
            <a:ext cx="782865" cy="782865"/>
          </a:xfrm>
          <a:custGeom>
            <a:avLst/>
            <a:gdLst/>
            <a:ahLst/>
            <a:cxnLst/>
            <a:rect l="l" t="t" r="r" b="b"/>
            <a:pathLst>
              <a:path w="43366" h="43366" extrusionOk="0">
                <a:moveTo>
                  <a:pt x="43366" y="0"/>
                </a:moveTo>
                <a:cubicBezTo>
                  <a:pt x="19440" y="0"/>
                  <a:pt x="1" y="19440"/>
                  <a:pt x="1" y="43366"/>
                </a:cubicBezTo>
                <a:lnTo>
                  <a:pt x="43366" y="43366"/>
                </a:lnTo>
                <a:lnTo>
                  <a:pt x="4336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1" name="Google Shape;321;p11"/>
          <p:cNvSpPr/>
          <p:nvPr/>
        </p:nvSpPr>
        <p:spPr>
          <a:xfrm>
            <a:off x="7822222" y="4608504"/>
            <a:ext cx="606675" cy="105400"/>
          </a:xfrm>
          <a:custGeom>
            <a:avLst/>
            <a:gdLst/>
            <a:ahLst/>
            <a:cxnLst/>
            <a:rect l="l" t="t" r="r" b="b"/>
            <a:pathLst>
              <a:path w="24267" h="4216" extrusionOk="0">
                <a:moveTo>
                  <a:pt x="1" y="1"/>
                </a:moveTo>
                <a:lnTo>
                  <a:pt x="1" y="4215"/>
                </a:lnTo>
                <a:lnTo>
                  <a:pt x="24267" y="4215"/>
                </a:lnTo>
                <a:lnTo>
                  <a:pt x="2426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2" name="Google Shape;322;p11"/>
          <p:cNvGrpSpPr/>
          <p:nvPr/>
        </p:nvGrpSpPr>
        <p:grpSpPr>
          <a:xfrm rot="5400000">
            <a:off x="975929" y="-356037"/>
            <a:ext cx="554000" cy="1075650"/>
            <a:chOff x="1070750" y="2306075"/>
            <a:chExt cx="554000" cy="1075650"/>
          </a:xfrm>
        </p:grpSpPr>
        <p:sp>
          <p:nvSpPr>
            <p:cNvPr id="323" name="Google Shape;323;p11"/>
            <p:cNvSpPr/>
            <p:nvPr/>
          </p:nvSpPr>
          <p:spPr>
            <a:xfrm>
              <a:off x="107075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107075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107075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107075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107075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107075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107075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1245775" y="282775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1245775" y="26527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340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1245775" y="2479400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1245775" y="2306075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1245775" y="33494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1245775" y="317610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1245775" y="300107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dk1"/>
        </a:solidFill>
        <a:effectLst/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8" name="Google Shape;368;p13"/>
          <p:cNvSpPr txBox="1"/>
          <p:nvPr>
            <p:ph type="title" idx="2" hasCustomPrompt="1"/>
          </p:nvPr>
        </p:nvSpPr>
        <p:spPr>
          <a:xfrm>
            <a:off x="720000" y="15327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9" name="Google Shape;369;p13"/>
          <p:cNvSpPr txBox="1"/>
          <p:nvPr>
            <p:ph type="title" idx="3" hasCustomPrompt="1"/>
          </p:nvPr>
        </p:nvSpPr>
        <p:spPr>
          <a:xfrm>
            <a:off x="720000" y="31186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0" name="Google Shape;370;p13"/>
          <p:cNvSpPr txBox="1"/>
          <p:nvPr>
            <p:ph type="title" idx="4" hasCustomPrompt="1"/>
          </p:nvPr>
        </p:nvSpPr>
        <p:spPr>
          <a:xfrm>
            <a:off x="3381075" y="15327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1" name="Google Shape;371;p13"/>
          <p:cNvSpPr txBox="1"/>
          <p:nvPr>
            <p:ph type="title" idx="5" hasCustomPrompt="1"/>
          </p:nvPr>
        </p:nvSpPr>
        <p:spPr>
          <a:xfrm>
            <a:off x="3381075" y="31186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2" name="Google Shape;372;p13"/>
          <p:cNvSpPr txBox="1"/>
          <p:nvPr>
            <p:ph type="title" idx="6" hasCustomPrompt="1"/>
          </p:nvPr>
        </p:nvSpPr>
        <p:spPr>
          <a:xfrm>
            <a:off x="6042150" y="15327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3" name="Google Shape;373;p13"/>
          <p:cNvSpPr txBox="1"/>
          <p:nvPr>
            <p:ph type="title" idx="7" hasCustomPrompt="1"/>
          </p:nvPr>
        </p:nvSpPr>
        <p:spPr>
          <a:xfrm>
            <a:off x="6042150" y="31186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4" name="Google Shape;374;p13"/>
          <p:cNvSpPr txBox="1"/>
          <p:nvPr>
            <p:ph type="subTitle" idx="1"/>
          </p:nvPr>
        </p:nvSpPr>
        <p:spPr>
          <a:xfrm>
            <a:off x="720000" y="1980375"/>
            <a:ext cx="23820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solidFill>
                  <a:schemeClr val="dk2"/>
                </a:solidFill>
                <a:latin typeface="Noto Serif Malayalam"/>
                <a:ea typeface="Noto Serif Malayalam"/>
                <a:cs typeface="Noto Serif Malayalam"/>
                <a:sym typeface="Noto Serif Malayal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75" name="Google Shape;375;p13"/>
          <p:cNvSpPr txBox="1"/>
          <p:nvPr>
            <p:ph type="subTitle" idx="8"/>
          </p:nvPr>
        </p:nvSpPr>
        <p:spPr>
          <a:xfrm>
            <a:off x="3381075" y="1980375"/>
            <a:ext cx="23820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solidFill>
                  <a:schemeClr val="dk2"/>
                </a:solidFill>
                <a:latin typeface="Noto Serif Malayalam"/>
                <a:ea typeface="Noto Serif Malayalam"/>
                <a:cs typeface="Noto Serif Malayalam"/>
                <a:sym typeface="Noto Serif Malayal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76" name="Google Shape;376;p13"/>
          <p:cNvSpPr txBox="1"/>
          <p:nvPr>
            <p:ph type="subTitle" idx="9"/>
          </p:nvPr>
        </p:nvSpPr>
        <p:spPr>
          <a:xfrm>
            <a:off x="6042150" y="1980375"/>
            <a:ext cx="23820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solidFill>
                  <a:schemeClr val="dk2"/>
                </a:solidFill>
                <a:latin typeface="Noto Serif Malayalam"/>
                <a:ea typeface="Noto Serif Malayalam"/>
                <a:cs typeface="Noto Serif Malayalam"/>
                <a:sym typeface="Noto Serif Malayal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77" name="Google Shape;377;p13"/>
          <p:cNvSpPr txBox="1"/>
          <p:nvPr>
            <p:ph type="subTitle" idx="13"/>
          </p:nvPr>
        </p:nvSpPr>
        <p:spPr>
          <a:xfrm>
            <a:off x="720000" y="3566250"/>
            <a:ext cx="23820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solidFill>
                  <a:schemeClr val="dk2"/>
                </a:solidFill>
                <a:latin typeface="Noto Serif Malayalam"/>
                <a:ea typeface="Noto Serif Malayalam"/>
                <a:cs typeface="Noto Serif Malayalam"/>
                <a:sym typeface="Noto Serif Malayal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78" name="Google Shape;378;p13"/>
          <p:cNvSpPr txBox="1"/>
          <p:nvPr>
            <p:ph type="subTitle" idx="14"/>
          </p:nvPr>
        </p:nvSpPr>
        <p:spPr>
          <a:xfrm>
            <a:off x="3381075" y="3566250"/>
            <a:ext cx="23820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solidFill>
                  <a:schemeClr val="dk2"/>
                </a:solidFill>
                <a:latin typeface="Noto Serif Malayalam"/>
                <a:ea typeface="Noto Serif Malayalam"/>
                <a:cs typeface="Noto Serif Malayalam"/>
                <a:sym typeface="Noto Serif Malayal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79" name="Google Shape;379;p13"/>
          <p:cNvSpPr txBox="1"/>
          <p:nvPr>
            <p:ph type="subTitle" idx="15"/>
          </p:nvPr>
        </p:nvSpPr>
        <p:spPr>
          <a:xfrm>
            <a:off x="6042150" y="3566250"/>
            <a:ext cx="23820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solidFill>
                  <a:schemeClr val="dk2"/>
                </a:solidFill>
                <a:latin typeface="Noto Serif Malayalam"/>
                <a:ea typeface="Noto Serif Malayalam"/>
                <a:cs typeface="Noto Serif Malayalam"/>
                <a:sym typeface="Noto Serif Malayal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2" name="Google Shape;382;p14"/>
          <p:cNvSpPr/>
          <p:nvPr/>
        </p:nvSpPr>
        <p:spPr>
          <a:xfrm>
            <a:off x="-496200" y="3616100"/>
            <a:ext cx="992400" cy="992400"/>
          </a:xfrm>
          <a:custGeom>
            <a:avLst/>
            <a:gdLst/>
            <a:ahLst/>
            <a:cxnLst/>
            <a:rect l="l" t="t" r="r" b="b"/>
            <a:pathLst>
              <a:path w="39696" h="39696" extrusionOk="0">
                <a:moveTo>
                  <a:pt x="19848" y="0"/>
                </a:moveTo>
                <a:cubicBezTo>
                  <a:pt x="8904" y="0"/>
                  <a:pt x="0" y="8904"/>
                  <a:pt x="0" y="19848"/>
                </a:cubicBezTo>
                <a:cubicBezTo>
                  <a:pt x="0" y="30791"/>
                  <a:pt x="8904" y="39695"/>
                  <a:pt x="19848" y="39695"/>
                </a:cubicBezTo>
                <a:cubicBezTo>
                  <a:pt x="30791" y="39695"/>
                  <a:pt x="39695" y="30791"/>
                  <a:pt x="39695" y="19848"/>
                </a:cubicBezTo>
                <a:cubicBezTo>
                  <a:pt x="39695" y="8904"/>
                  <a:pt x="30791" y="0"/>
                  <a:pt x="198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83" name="Google Shape;383;p14"/>
          <p:cNvGrpSpPr/>
          <p:nvPr/>
        </p:nvGrpSpPr>
        <p:grpSpPr>
          <a:xfrm rot="-5400000">
            <a:off x="7592731" y="-435406"/>
            <a:ext cx="554000" cy="1075650"/>
            <a:chOff x="1070750" y="2306075"/>
            <a:chExt cx="554000" cy="1075650"/>
          </a:xfrm>
        </p:grpSpPr>
        <p:sp>
          <p:nvSpPr>
            <p:cNvPr id="384" name="Google Shape;384;p14"/>
            <p:cNvSpPr/>
            <p:nvPr/>
          </p:nvSpPr>
          <p:spPr>
            <a:xfrm>
              <a:off x="107075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107075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107075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107075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107075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107075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107075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1245775" y="282775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1245775" y="26527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340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1245775" y="2479400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1245775" y="2306075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1245775" y="33494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1245775" y="317610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1245775" y="300107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26" name="Google Shape;426;p14"/>
          <p:cNvSpPr/>
          <p:nvPr/>
        </p:nvSpPr>
        <p:spPr>
          <a:xfrm>
            <a:off x="8682494" y="-174581"/>
            <a:ext cx="105375" cy="608375"/>
          </a:xfrm>
          <a:custGeom>
            <a:avLst/>
            <a:gdLst/>
            <a:ahLst/>
            <a:cxnLst/>
            <a:rect l="l" t="t" r="r" b="b"/>
            <a:pathLst>
              <a:path w="4215" h="24335" extrusionOk="0">
                <a:moveTo>
                  <a:pt x="1" y="1"/>
                </a:moveTo>
                <a:lnTo>
                  <a:pt x="1" y="24334"/>
                </a:lnTo>
                <a:lnTo>
                  <a:pt x="4215" y="24334"/>
                </a:lnTo>
                <a:lnTo>
                  <a:pt x="42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9" name="Google Shape;429;p15"/>
          <p:cNvSpPr/>
          <p:nvPr/>
        </p:nvSpPr>
        <p:spPr>
          <a:xfrm>
            <a:off x="8649370" y="535000"/>
            <a:ext cx="992400" cy="992400"/>
          </a:xfrm>
          <a:custGeom>
            <a:avLst/>
            <a:gdLst/>
            <a:ahLst/>
            <a:cxnLst/>
            <a:rect l="l" t="t" r="r" b="b"/>
            <a:pathLst>
              <a:path w="39696" h="39696" extrusionOk="0">
                <a:moveTo>
                  <a:pt x="19848" y="0"/>
                </a:moveTo>
                <a:cubicBezTo>
                  <a:pt x="8904" y="0"/>
                  <a:pt x="0" y="8904"/>
                  <a:pt x="0" y="19848"/>
                </a:cubicBezTo>
                <a:cubicBezTo>
                  <a:pt x="0" y="30791"/>
                  <a:pt x="8904" y="39695"/>
                  <a:pt x="19848" y="39695"/>
                </a:cubicBezTo>
                <a:cubicBezTo>
                  <a:pt x="30791" y="39695"/>
                  <a:pt x="39695" y="30791"/>
                  <a:pt x="39695" y="19848"/>
                </a:cubicBezTo>
                <a:cubicBezTo>
                  <a:pt x="39695" y="8904"/>
                  <a:pt x="30791" y="0"/>
                  <a:pt x="198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30" name="Google Shape;430;p15"/>
          <p:cNvGrpSpPr/>
          <p:nvPr/>
        </p:nvGrpSpPr>
        <p:grpSpPr>
          <a:xfrm>
            <a:off x="-67500" y="3456650"/>
            <a:ext cx="554000" cy="1075650"/>
            <a:chOff x="1070750" y="2306075"/>
            <a:chExt cx="554000" cy="1075650"/>
          </a:xfrm>
        </p:grpSpPr>
        <p:sp>
          <p:nvSpPr>
            <p:cNvPr id="431" name="Google Shape;431;p15"/>
            <p:cNvSpPr/>
            <p:nvPr/>
          </p:nvSpPr>
          <p:spPr>
            <a:xfrm>
              <a:off x="107075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107075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107075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107075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107075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107075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107075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1245775" y="282775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1245775" y="26527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340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1245775" y="2479400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1245775" y="2306075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1245775" y="33494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1245775" y="317610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1245775" y="300107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3" name="Google Shape;473;p15"/>
          <p:cNvSpPr/>
          <p:nvPr/>
        </p:nvSpPr>
        <p:spPr>
          <a:xfrm rot="5400000">
            <a:off x="129625" y="4555738"/>
            <a:ext cx="105375" cy="608375"/>
          </a:xfrm>
          <a:custGeom>
            <a:avLst/>
            <a:gdLst/>
            <a:ahLst/>
            <a:cxnLst/>
            <a:rect l="l" t="t" r="r" b="b"/>
            <a:pathLst>
              <a:path w="4215" h="24335" extrusionOk="0">
                <a:moveTo>
                  <a:pt x="1" y="1"/>
                </a:moveTo>
                <a:lnTo>
                  <a:pt x="1" y="24334"/>
                </a:lnTo>
                <a:lnTo>
                  <a:pt x="4215" y="24334"/>
                </a:lnTo>
                <a:lnTo>
                  <a:pt x="42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6" name="Google Shape;476;p16"/>
          <p:cNvSpPr/>
          <p:nvPr/>
        </p:nvSpPr>
        <p:spPr>
          <a:xfrm rot="-5400000" flipH="1">
            <a:off x="8282321" y="4281818"/>
            <a:ext cx="828285" cy="895070"/>
          </a:xfrm>
          <a:custGeom>
            <a:avLst/>
            <a:gdLst/>
            <a:ahLst/>
            <a:cxnLst/>
            <a:rect l="l" t="t" r="r" b="b"/>
            <a:pathLst>
              <a:path w="43842" h="47377" extrusionOk="0">
                <a:moveTo>
                  <a:pt x="43841" y="0"/>
                </a:moveTo>
                <a:cubicBezTo>
                  <a:pt x="19644" y="0"/>
                  <a:pt x="0" y="19644"/>
                  <a:pt x="0" y="43910"/>
                </a:cubicBezTo>
                <a:cubicBezTo>
                  <a:pt x="0" y="45065"/>
                  <a:pt x="68" y="46221"/>
                  <a:pt x="136" y="47376"/>
                </a:cubicBezTo>
                <a:lnTo>
                  <a:pt x="43841" y="47376"/>
                </a:lnTo>
                <a:lnTo>
                  <a:pt x="438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77" name="Google Shape;477;p16"/>
          <p:cNvGrpSpPr/>
          <p:nvPr/>
        </p:nvGrpSpPr>
        <p:grpSpPr>
          <a:xfrm rot="5400000">
            <a:off x="260819" y="-356031"/>
            <a:ext cx="554000" cy="1075650"/>
            <a:chOff x="1070750" y="2306075"/>
            <a:chExt cx="554000" cy="1075650"/>
          </a:xfrm>
        </p:grpSpPr>
        <p:sp>
          <p:nvSpPr>
            <p:cNvPr id="478" name="Google Shape;478;p16"/>
            <p:cNvSpPr/>
            <p:nvPr/>
          </p:nvSpPr>
          <p:spPr>
            <a:xfrm>
              <a:off x="107075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107075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107075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107075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107075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107075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107075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1245775" y="282775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1245775" y="26527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340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1245775" y="2479400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1245775" y="2306075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1245775" y="33494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1245775" y="317610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1245775" y="300107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0" name="Google Shape;520;p16"/>
          <p:cNvSpPr/>
          <p:nvPr/>
        </p:nvSpPr>
        <p:spPr>
          <a:xfrm rot="-5400000">
            <a:off x="251506" y="427181"/>
            <a:ext cx="105375" cy="608375"/>
          </a:xfrm>
          <a:custGeom>
            <a:avLst/>
            <a:gdLst/>
            <a:ahLst/>
            <a:cxnLst/>
            <a:rect l="l" t="t" r="r" b="b"/>
            <a:pathLst>
              <a:path w="4215" h="24335" extrusionOk="0">
                <a:moveTo>
                  <a:pt x="1" y="1"/>
                </a:moveTo>
                <a:lnTo>
                  <a:pt x="1" y="24334"/>
                </a:lnTo>
                <a:lnTo>
                  <a:pt x="4215" y="24334"/>
                </a:lnTo>
                <a:lnTo>
                  <a:pt x="42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7"/>
          <p:cNvSpPr txBox="1"/>
          <p:nvPr>
            <p:ph type="title" hasCustomPrompt="1"/>
          </p:nvPr>
        </p:nvSpPr>
        <p:spPr>
          <a:xfrm>
            <a:off x="1643700" y="3337318"/>
            <a:ext cx="2850600" cy="67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3" name="Google Shape;523;p17"/>
          <p:cNvSpPr txBox="1"/>
          <p:nvPr>
            <p:ph type="subTitle" idx="1"/>
          </p:nvPr>
        </p:nvSpPr>
        <p:spPr>
          <a:xfrm>
            <a:off x="4649702" y="3337346"/>
            <a:ext cx="2850600" cy="6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4" name="Google Shape;524;p17"/>
          <p:cNvSpPr txBox="1"/>
          <p:nvPr>
            <p:ph type="title" idx="2" hasCustomPrompt="1"/>
          </p:nvPr>
        </p:nvSpPr>
        <p:spPr>
          <a:xfrm>
            <a:off x="1643700" y="2236710"/>
            <a:ext cx="2850600" cy="67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5" name="Google Shape;525;p17"/>
          <p:cNvSpPr txBox="1"/>
          <p:nvPr>
            <p:ph type="subTitle" idx="3"/>
          </p:nvPr>
        </p:nvSpPr>
        <p:spPr>
          <a:xfrm>
            <a:off x="4649702" y="2236693"/>
            <a:ext cx="2850600" cy="6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6" name="Google Shape;526;p17"/>
          <p:cNvSpPr txBox="1"/>
          <p:nvPr>
            <p:ph type="title" idx="4" hasCustomPrompt="1"/>
          </p:nvPr>
        </p:nvSpPr>
        <p:spPr>
          <a:xfrm>
            <a:off x="1643700" y="1136075"/>
            <a:ext cx="2850600" cy="67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7"/>
          <p:cNvSpPr txBox="1"/>
          <p:nvPr>
            <p:ph type="subTitle" idx="5"/>
          </p:nvPr>
        </p:nvSpPr>
        <p:spPr>
          <a:xfrm>
            <a:off x="4649702" y="1136082"/>
            <a:ext cx="2850600" cy="6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8" name="Google Shape;528;p17"/>
          <p:cNvSpPr/>
          <p:nvPr/>
        </p:nvSpPr>
        <p:spPr>
          <a:xfrm rot="-5400000" flipH="1">
            <a:off x="8282325" y="4294833"/>
            <a:ext cx="828285" cy="895070"/>
          </a:xfrm>
          <a:custGeom>
            <a:avLst/>
            <a:gdLst/>
            <a:ahLst/>
            <a:cxnLst/>
            <a:rect l="l" t="t" r="r" b="b"/>
            <a:pathLst>
              <a:path w="43842" h="47377" extrusionOk="0">
                <a:moveTo>
                  <a:pt x="43841" y="0"/>
                </a:moveTo>
                <a:cubicBezTo>
                  <a:pt x="19644" y="0"/>
                  <a:pt x="0" y="19644"/>
                  <a:pt x="0" y="43910"/>
                </a:cubicBezTo>
                <a:cubicBezTo>
                  <a:pt x="0" y="45065"/>
                  <a:pt x="68" y="46221"/>
                  <a:pt x="136" y="47376"/>
                </a:cubicBezTo>
                <a:lnTo>
                  <a:pt x="43841" y="47376"/>
                </a:lnTo>
                <a:lnTo>
                  <a:pt x="4384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9" name="Google Shape;529;p17"/>
          <p:cNvSpPr/>
          <p:nvPr/>
        </p:nvSpPr>
        <p:spPr>
          <a:xfrm rot="5400000" flipH="1">
            <a:off x="22461" y="-398472"/>
            <a:ext cx="782865" cy="1565729"/>
          </a:xfrm>
          <a:custGeom>
            <a:avLst/>
            <a:gdLst/>
            <a:ahLst/>
            <a:cxnLst/>
            <a:rect l="l" t="t" r="r" b="b"/>
            <a:pathLst>
              <a:path w="43366" h="86732" extrusionOk="0">
                <a:moveTo>
                  <a:pt x="43366" y="0"/>
                </a:moveTo>
                <a:cubicBezTo>
                  <a:pt x="19440" y="0"/>
                  <a:pt x="1" y="19440"/>
                  <a:pt x="1" y="43366"/>
                </a:cubicBezTo>
                <a:cubicBezTo>
                  <a:pt x="1" y="67291"/>
                  <a:pt x="19440" y="86731"/>
                  <a:pt x="43366" y="86731"/>
                </a:cubicBezTo>
                <a:lnTo>
                  <a:pt x="433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0" name="Google Shape;530;p17"/>
          <p:cNvSpPr/>
          <p:nvPr/>
        </p:nvSpPr>
        <p:spPr>
          <a:xfrm rot="5400000" flipH="1">
            <a:off x="413893" y="-7040"/>
            <a:ext cx="782865" cy="782865"/>
          </a:xfrm>
          <a:custGeom>
            <a:avLst/>
            <a:gdLst/>
            <a:ahLst/>
            <a:cxnLst/>
            <a:rect l="l" t="t" r="r" b="b"/>
            <a:pathLst>
              <a:path w="43366" h="43366" extrusionOk="0">
                <a:moveTo>
                  <a:pt x="43366" y="0"/>
                </a:moveTo>
                <a:cubicBezTo>
                  <a:pt x="19440" y="0"/>
                  <a:pt x="1" y="19440"/>
                  <a:pt x="1" y="43366"/>
                </a:cubicBezTo>
                <a:lnTo>
                  <a:pt x="43366" y="43366"/>
                </a:lnTo>
                <a:lnTo>
                  <a:pt x="4336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31" name="Google Shape;531;p17"/>
          <p:cNvGrpSpPr/>
          <p:nvPr/>
        </p:nvGrpSpPr>
        <p:grpSpPr>
          <a:xfrm>
            <a:off x="161104" y="3532838"/>
            <a:ext cx="554000" cy="1075650"/>
            <a:chOff x="1070750" y="2306075"/>
            <a:chExt cx="554000" cy="1075650"/>
          </a:xfrm>
        </p:grpSpPr>
        <p:sp>
          <p:nvSpPr>
            <p:cNvPr id="532" name="Google Shape;532;p17"/>
            <p:cNvSpPr/>
            <p:nvPr/>
          </p:nvSpPr>
          <p:spPr>
            <a:xfrm>
              <a:off x="107075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107075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107075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107075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107075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107075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107075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1245775" y="282775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1245775" y="26527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340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1245775" y="2479400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1245775" y="2306075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1245775" y="33494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1245775" y="317610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1245775" y="300107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74" name="Google Shape;574;p17"/>
          <p:cNvSpPr/>
          <p:nvPr/>
        </p:nvSpPr>
        <p:spPr>
          <a:xfrm rot="10800000">
            <a:off x="8428892" y="535000"/>
            <a:ext cx="105375" cy="608375"/>
          </a:xfrm>
          <a:custGeom>
            <a:avLst/>
            <a:gdLst/>
            <a:ahLst/>
            <a:cxnLst/>
            <a:rect l="l" t="t" r="r" b="b"/>
            <a:pathLst>
              <a:path w="4215" h="24335" extrusionOk="0">
                <a:moveTo>
                  <a:pt x="1" y="1"/>
                </a:moveTo>
                <a:lnTo>
                  <a:pt x="1" y="24334"/>
                </a:lnTo>
                <a:lnTo>
                  <a:pt x="4215" y="24334"/>
                </a:lnTo>
                <a:lnTo>
                  <a:pt x="42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8"/>
          <p:cNvSpPr txBox="1"/>
          <p:nvPr>
            <p:ph type="title"/>
          </p:nvPr>
        </p:nvSpPr>
        <p:spPr>
          <a:xfrm>
            <a:off x="720000" y="685000"/>
            <a:ext cx="3123900" cy="89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7" name="Google Shape;577;p18"/>
          <p:cNvSpPr txBox="1"/>
          <p:nvPr>
            <p:ph type="subTitle" idx="1"/>
          </p:nvPr>
        </p:nvSpPr>
        <p:spPr>
          <a:xfrm>
            <a:off x="720000" y="1636150"/>
            <a:ext cx="31239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8" name="Google Shape;578;p18"/>
          <p:cNvSpPr/>
          <p:nvPr>
            <p:ph type="pic" idx="2"/>
          </p:nvPr>
        </p:nvSpPr>
        <p:spPr>
          <a:xfrm>
            <a:off x="6212050" y="685800"/>
            <a:ext cx="2131800" cy="3771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579" name="Google Shape;579;p18"/>
          <p:cNvSpPr/>
          <p:nvPr>
            <p:ph type="pic" idx="3"/>
          </p:nvPr>
        </p:nvSpPr>
        <p:spPr>
          <a:xfrm>
            <a:off x="800100" y="2701800"/>
            <a:ext cx="3100200" cy="1755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580" name="Google Shape;580;p18"/>
          <p:cNvSpPr/>
          <p:nvPr>
            <p:ph type="pic" idx="4"/>
          </p:nvPr>
        </p:nvSpPr>
        <p:spPr>
          <a:xfrm>
            <a:off x="3990300" y="2701775"/>
            <a:ext cx="2131800" cy="1755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581" name="Google Shape;581;p18"/>
          <p:cNvSpPr/>
          <p:nvPr>
            <p:ph type="pic" idx="5"/>
          </p:nvPr>
        </p:nvSpPr>
        <p:spPr>
          <a:xfrm>
            <a:off x="3990300" y="685800"/>
            <a:ext cx="2131800" cy="1913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582" name="Google Shape;582;p18"/>
          <p:cNvSpPr/>
          <p:nvPr/>
        </p:nvSpPr>
        <p:spPr>
          <a:xfrm>
            <a:off x="8649370" y="535000"/>
            <a:ext cx="992400" cy="992400"/>
          </a:xfrm>
          <a:custGeom>
            <a:avLst/>
            <a:gdLst/>
            <a:ahLst/>
            <a:cxnLst/>
            <a:rect l="l" t="t" r="r" b="b"/>
            <a:pathLst>
              <a:path w="39696" h="39696" extrusionOk="0">
                <a:moveTo>
                  <a:pt x="19848" y="0"/>
                </a:moveTo>
                <a:cubicBezTo>
                  <a:pt x="8904" y="0"/>
                  <a:pt x="0" y="8904"/>
                  <a:pt x="0" y="19848"/>
                </a:cubicBezTo>
                <a:cubicBezTo>
                  <a:pt x="0" y="30791"/>
                  <a:pt x="8904" y="39695"/>
                  <a:pt x="19848" y="39695"/>
                </a:cubicBezTo>
                <a:cubicBezTo>
                  <a:pt x="30791" y="39695"/>
                  <a:pt x="39695" y="30791"/>
                  <a:pt x="39695" y="19848"/>
                </a:cubicBezTo>
                <a:cubicBezTo>
                  <a:pt x="39695" y="8904"/>
                  <a:pt x="30791" y="0"/>
                  <a:pt x="198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83" name="Google Shape;583;p18"/>
          <p:cNvGrpSpPr/>
          <p:nvPr/>
        </p:nvGrpSpPr>
        <p:grpSpPr>
          <a:xfrm>
            <a:off x="-67500" y="3456650"/>
            <a:ext cx="554000" cy="1075650"/>
            <a:chOff x="1070750" y="2306075"/>
            <a:chExt cx="554000" cy="1075650"/>
          </a:xfrm>
        </p:grpSpPr>
        <p:sp>
          <p:nvSpPr>
            <p:cNvPr id="584" name="Google Shape;584;p18"/>
            <p:cNvSpPr/>
            <p:nvPr/>
          </p:nvSpPr>
          <p:spPr>
            <a:xfrm>
              <a:off x="107075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107075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107075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107075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107075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107075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18"/>
            <p:cNvSpPr/>
            <p:nvPr/>
          </p:nvSpPr>
          <p:spPr>
            <a:xfrm>
              <a:off x="107075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18"/>
            <p:cNvSpPr/>
            <p:nvPr/>
          </p:nvSpPr>
          <p:spPr>
            <a:xfrm>
              <a:off x="1245775" y="282775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1245775" y="26527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340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1245775" y="2479400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1245775" y="2306075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1245775" y="33494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1245775" y="317610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1245775" y="300107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18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18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18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18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18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6" name="Google Shape;626;p18"/>
          <p:cNvSpPr/>
          <p:nvPr/>
        </p:nvSpPr>
        <p:spPr>
          <a:xfrm rot="5400000">
            <a:off x="129625" y="4555738"/>
            <a:ext cx="105375" cy="608375"/>
          </a:xfrm>
          <a:custGeom>
            <a:avLst/>
            <a:gdLst/>
            <a:ahLst/>
            <a:cxnLst/>
            <a:rect l="l" t="t" r="r" b="b"/>
            <a:pathLst>
              <a:path w="4215" h="24335" extrusionOk="0">
                <a:moveTo>
                  <a:pt x="1" y="1"/>
                </a:moveTo>
                <a:lnTo>
                  <a:pt x="1" y="24334"/>
                </a:lnTo>
                <a:lnTo>
                  <a:pt x="4215" y="24334"/>
                </a:lnTo>
                <a:lnTo>
                  <a:pt x="42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9"/>
          <p:cNvSpPr txBox="1"/>
          <p:nvPr>
            <p:ph type="title"/>
          </p:nvPr>
        </p:nvSpPr>
        <p:spPr>
          <a:xfrm>
            <a:off x="4800600" y="1261575"/>
            <a:ext cx="3248700" cy="1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9" name="Google Shape;629;p19"/>
          <p:cNvSpPr txBox="1"/>
          <p:nvPr>
            <p:ph type="subTitle" idx="1"/>
          </p:nvPr>
        </p:nvSpPr>
        <p:spPr>
          <a:xfrm>
            <a:off x="4800600" y="2954025"/>
            <a:ext cx="32487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0" name="Google Shape;630;p19"/>
          <p:cNvSpPr/>
          <p:nvPr>
            <p:ph type="pic" idx="2"/>
          </p:nvPr>
        </p:nvSpPr>
        <p:spPr>
          <a:xfrm>
            <a:off x="1051550" y="925825"/>
            <a:ext cx="3291900" cy="3291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31" name="Google Shape;631;p19"/>
          <p:cNvSpPr/>
          <p:nvPr/>
        </p:nvSpPr>
        <p:spPr>
          <a:xfrm rot="-5400000" flipH="1">
            <a:off x="8282321" y="4281818"/>
            <a:ext cx="828285" cy="895070"/>
          </a:xfrm>
          <a:custGeom>
            <a:avLst/>
            <a:gdLst/>
            <a:ahLst/>
            <a:cxnLst/>
            <a:rect l="l" t="t" r="r" b="b"/>
            <a:pathLst>
              <a:path w="43842" h="47377" extrusionOk="0">
                <a:moveTo>
                  <a:pt x="43841" y="0"/>
                </a:moveTo>
                <a:cubicBezTo>
                  <a:pt x="19644" y="0"/>
                  <a:pt x="0" y="19644"/>
                  <a:pt x="0" y="43910"/>
                </a:cubicBezTo>
                <a:cubicBezTo>
                  <a:pt x="0" y="45065"/>
                  <a:pt x="68" y="46221"/>
                  <a:pt x="136" y="47376"/>
                </a:cubicBezTo>
                <a:lnTo>
                  <a:pt x="43841" y="47376"/>
                </a:lnTo>
                <a:lnTo>
                  <a:pt x="438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32" name="Google Shape;632;p19"/>
          <p:cNvGrpSpPr/>
          <p:nvPr/>
        </p:nvGrpSpPr>
        <p:grpSpPr>
          <a:xfrm rot="5400000">
            <a:off x="260819" y="-356031"/>
            <a:ext cx="554000" cy="1075650"/>
            <a:chOff x="1070750" y="2306075"/>
            <a:chExt cx="554000" cy="1075650"/>
          </a:xfrm>
        </p:grpSpPr>
        <p:sp>
          <p:nvSpPr>
            <p:cNvPr id="633" name="Google Shape;633;p19"/>
            <p:cNvSpPr/>
            <p:nvPr/>
          </p:nvSpPr>
          <p:spPr>
            <a:xfrm>
              <a:off x="107075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107075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107075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107075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107075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107075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107075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1245775" y="282775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1245775" y="26527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340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1245775" y="2479400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1245775" y="2306075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1245775" y="33494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1245775" y="317610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1245775" y="300107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75" name="Google Shape;675;p19"/>
          <p:cNvSpPr/>
          <p:nvPr/>
        </p:nvSpPr>
        <p:spPr>
          <a:xfrm rot="-5400000">
            <a:off x="251506" y="427181"/>
            <a:ext cx="105375" cy="608375"/>
          </a:xfrm>
          <a:custGeom>
            <a:avLst/>
            <a:gdLst/>
            <a:ahLst/>
            <a:cxnLst/>
            <a:rect l="l" t="t" r="r" b="b"/>
            <a:pathLst>
              <a:path w="4215" h="24335" extrusionOk="0">
                <a:moveTo>
                  <a:pt x="1" y="1"/>
                </a:moveTo>
                <a:lnTo>
                  <a:pt x="1" y="24334"/>
                </a:lnTo>
                <a:lnTo>
                  <a:pt x="4215" y="24334"/>
                </a:lnTo>
                <a:lnTo>
                  <a:pt x="42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2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8" name="Google Shape;678;p20"/>
          <p:cNvSpPr txBox="1"/>
          <p:nvPr>
            <p:ph type="body" idx="1"/>
          </p:nvPr>
        </p:nvSpPr>
        <p:spPr>
          <a:xfrm>
            <a:off x="720000" y="1152475"/>
            <a:ext cx="77040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679" name="Google Shape;679;p20"/>
          <p:cNvSpPr/>
          <p:nvPr/>
        </p:nvSpPr>
        <p:spPr>
          <a:xfrm rot="-5400000">
            <a:off x="-424300" y="0"/>
            <a:ext cx="1182725" cy="1096050"/>
          </a:xfrm>
          <a:custGeom>
            <a:avLst/>
            <a:gdLst/>
            <a:ahLst/>
            <a:cxnLst/>
            <a:rect l="l" t="t" r="r" b="b"/>
            <a:pathLst>
              <a:path w="47309" h="43842" extrusionOk="0">
                <a:moveTo>
                  <a:pt x="1" y="1"/>
                </a:moveTo>
                <a:cubicBezTo>
                  <a:pt x="1" y="24198"/>
                  <a:pt x="19644" y="43842"/>
                  <a:pt x="43842" y="43842"/>
                </a:cubicBezTo>
                <a:cubicBezTo>
                  <a:pt x="44998" y="43842"/>
                  <a:pt x="46153" y="43774"/>
                  <a:pt x="47309" y="43706"/>
                </a:cubicBezTo>
                <a:lnTo>
                  <a:pt x="473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0" name="Google Shape;680;p20"/>
          <p:cNvSpPr/>
          <p:nvPr/>
        </p:nvSpPr>
        <p:spPr>
          <a:xfrm>
            <a:off x="8461125" y="4413775"/>
            <a:ext cx="606675" cy="105400"/>
          </a:xfrm>
          <a:custGeom>
            <a:avLst/>
            <a:gdLst/>
            <a:ahLst/>
            <a:cxnLst/>
            <a:rect l="l" t="t" r="r" b="b"/>
            <a:pathLst>
              <a:path w="24267" h="4216" extrusionOk="0">
                <a:moveTo>
                  <a:pt x="1" y="1"/>
                </a:moveTo>
                <a:lnTo>
                  <a:pt x="1" y="4215"/>
                </a:lnTo>
                <a:lnTo>
                  <a:pt x="24267" y="4215"/>
                </a:lnTo>
                <a:lnTo>
                  <a:pt x="242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81" name="Google Shape;681;p20"/>
          <p:cNvGrpSpPr/>
          <p:nvPr/>
        </p:nvGrpSpPr>
        <p:grpSpPr>
          <a:xfrm>
            <a:off x="8068325" y="4684700"/>
            <a:ext cx="1075675" cy="554000"/>
            <a:chOff x="5041950" y="3636600"/>
            <a:chExt cx="1075675" cy="554000"/>
          </a:xfrm>
        </p:grpSpPr>
        <p:sp>
          <p:nvSpPr>
            <p:cNvPr id="682" name="Google Shape;682;p20"/>
            <p:cNvSpPr/>
            <p:nvPr/>
          </p:nvSpPr>
          <p:spPr>
            <a:xfrm>
              <a:off x="5563650" y="363660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80" y="1"/>
                  </a:moveTo>
                  <a:cubicBezTo>
                    <a:pt x="272" y="1"/>
                    <a:pt x="0" y="272"/>
                    <a:pt x="0" y="612"/>
                  </a:cubicBezTo>
                  <a:cubicBezTo>
                    <a:pt x="0" y="952"/>
                    <a:pt x="272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5738675" y="3636600"/>
              <a:ext cx="30600" cy="30625"/>
            </a:xfrm>
            <a:custGeom>
              <a:avLst/>
              <a:gdLst/>
              <a:ahLst/>
              <a:cxnLst/>
              <a:rect l="l" t="t" r="r" b="b"/>
              <a:pathLst>
                <a:path w="1224" h="1225" extrusionOk="0">
                  <a:moveTo>
                    <a:pt x="612" y="1"/>
                  </a:moveTo>
                  <a:cubicBezTo>
                    <a:pt x="272" y="1"/>
                    <a:pt x="0" y="272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5912000" y="363660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12" y="1"/>
                  </a:moveTo>
                  <a:cubicBezTo>
                    <a:pt x="272" y="1"/>
                    <a:pt x="0" y="272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087025" y="3636600"/>
              <a:ext cx="30600" cy="30625"/>
            </a:xfrm>
            <a:custGeom>
              <a:avLst/>
              <a:gdLst/>
              <a:ahLst/>
              <a:cxnLst/>
              <a:rect l="l" t="t" r="r" b="b"/>
              <a:pathLst>
                <a:path w="1224" h="1225" extrusionOk="0">
                  <a:moveTo>
                    <a:pt x="612" y="1"/>
                  </a:moveTo>
                  <a:cubicBezTo>
                    <a:pt x="272" y="1"/>
                    <a:pt x="0" y="272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5041950" y="3636600"/>
              <a:ext cx="32325" cy="30625"/>
            </a:xfrm>
            <a:custGeom>
              <a:avLst/>
              <a:gdLst/>
              <a:ahLst/>
              <a:cxnLst/>
              <a:rect l="l" t="t" r="r" b="b"/>
              <a:pathLst>
                <a:path w="1293" h="1225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1" y="1224"/>
                    <a:pt x="1292" y="952"/>
                    <a:pt x="1292" y="612"/>
                  </a:cubicBezTo>
                  <a:cubicBezTo>
                    <a:pt x="1292" y="272"/>
                    <a:pt x="1021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5215300" y="363660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80" y="1"/>
                  </a:moveTo>
                  <a:cubicBezTo>
                    <a:pt x="340" y="1"/>
                    <a:pt x="0" y="272"/>
                    <a:pt x="0" y="612"/>
                  </a:cubicBezTo>
                  <a:cubicBezTo>
                    <a:pt x="0" y="952"/>
                    <a:pt x="340" y="1224"/>
                    <a:pt x="680" y="1224"/>
                  </a:cubicBezTo>
                  <a:cubicBezTo>
                    <a:pt x="1020" y="1224"/>
                    <a:pt x="1291" y="952"/>
                    <a:pt x="1291" y="612"/>
                  </a:cubicBezTo>
                  <a:cubicBezTo>
                    <a:pt x="1291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5390325" y="363660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12" y="1"/>
                  </a:moveTo>
                  <a:cubicBezTo>
                    <a:pt x="272" y="1"/>
                    <a:pt x="0" y="272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952" y="1224"/>
                    <a:pt x="1291" y="952"/>
                    <a:pt x="1291" y="612"/>
                  </a:cubicBezTo>
                  <a:cubicBezTo>
                    <a:pt x="1291" y="272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5563650" y="380992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80" y="1"/>
                  </a:moveTo>
                  <a:cubicBezTo>
                    <a:pt x="272" y="1"/>
                    <a:pt x="0" y="273"/>
                    <a:pt x="0" y="680"/>
                  </a:cubicBezTo>
                  <a:cubicBezTo>
                    <a:pt x="0" y="1020"/>
                    <a:pt x="272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3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5738675" y="3809925"/>
              <a:ext cx="30600" cy="32325"/>
            </a:xfrm>
            <a:custGeom>
              <a:avLst/>
              <a:gdLst/>
              <a:ahLst/>
              <a:cxnLst/>
              <a:rect l="l" t="t" r="r" b="b"/>
              <a:pathLst>
                <a:path w="1224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80"/>
                  </a:cubicBezTo>
                  <a:cubicBezTo>
                    <a:pt x="0" y="1020"/>
                    <a:pt x="272" y="1292"/>
                    <a:pt x="612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5912000" y="380992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80"/>
                  </a:cubicBezTo>
                  <a:cubicBezTo>
                    <a:pt x="0" y="1020"/>
                    <a:pt x="272" y="1292"/>
                    <a:pt x="612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3"/>
                    <a:pt x="1020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087025" y="3809925"/>
              <a:ext cx="30600" cy="32325"/>
            </a:xfrm>
            <a:custGeom>
              <a:avLst/>
              <a:gdLst/>
              <a:ahLst/>
              <a:cxnLst/>
              <a:rect l="l" t="t" r="r" b="b"/>
              <a:pathLst>
                <a:path w="1224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80"/>
                  </a:cubicBezTo>
                  <a:cubicBezTo>
                    <a:pt x="0" y="1020"/>
                    <a:pt x="272" y="1292"/>
                    <a:pt x="612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5041950" y="3809925"/>
              <a:ext cx="32325" cy="32325"/>
            </a:xfrm>
            <a:custGeom>
              <a:avLst/>
              <a:gdLst/>
              <a:ahLst/>
              <a:cxnLst/>
              <a:rect l="l" t="t" r="r" b="b"/>
              <a:pathLst>
                <a:path w="1293" h="1293" extrusionOk="0">
                  <a:moveTo>
                    <a:pt x="613" y="1"/>
                  </a:moveTo>
                  <a:cubicBezTo>
                    <a:pt x="273" y="1"/>
                    <a:pt x="1" y="273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1" y="1292"/>
                    <a:pt x="1292" y="1020"/>
                    <a:pt x="1292" y="680"/>
                  </a:cubicBezTo>
                  <a:cubicBezTo>
                    <a:pt x="1292" y="273"/>
                    <a:pt x="1021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5215300" y="380992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80" y="1"/>
                  </a:moveTo>
                  <a:cubicBezTo>
                    <a:pt x="340" y="1"/>
                    <a:pt x="0" y="273"/>
                    <a:pt x="0" y="680"/>
                  </a:cubicBezTo>
                  <a:cubicBezTo>
                    <a:pt x="0" y="1020"/>
                    <a:pt x="340" y="1292"/>
                    <a:pt x="680" y="1292"/>
                  </a:cubicBezTo>
                  <a:cubicBezTo>
                    <a:pt x="1020" y="1292"/>
                    <a:pt x="1291" y="1020"/>
                    <a:pt x="1291" y="680"/>
                  </a:cubicBezTo>
                  <a:cubicBezTo>
                    <a:pt x="1291" y="273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5390325" y="380992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80"/>
                  </a:cubicBezTo>
                  <a:cubicBezTo>
                    <a:pt x="0" y="1020"/>
                    <a:pt x="272" y="1292"/>
                    <a:pt x="612" y="1292"/>
                  </a:cubicBezTo>
                  <a:cubicBezTo>
                    <a:pt x="952" y="1292"/>
                    <a:pt x="1291" y="1020"/>
                    <a:pt x="1291" y="680"/>
                  </a:cubicBezTo>
                  <a:cubicBezTo>
                    <a:pt x="1291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5563650" y="398495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80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3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5738675" y="3984950"/>
              <a:ext cx="30600" cy="30625"/>
            </a:xfrm>
            <a:custGeom>
              <a:avLst/>
              <a:gdLst/>
              <a:ahLst/>
              <a:cxnLst/>
              <a:rect l="l" t="t" r="r" b="b"/>
              <a:pathLst>
                <a:path w="1224" h="1225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5912000" y="398495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3"/>
                    <a:pt x="1020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6087025" y="3984950"/>
              <a:ext cx="30600" cy="30625"/>
            </a:xfrm>
            <a:custGeom>
              <a:avLst/>
              <a:gdLst/>
              <a:ahLst/>
              <a:cxnLst/>
              <a:rect l="l" t="t" r="r" b="b"/>
              <a:pathLst>
                <a:path w="1224" h="1225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5041950" y="3984950"/>
              <a:ext cx="32325" cy="30625"/>
            </a:xfrm>
            <a:custGeom>
              <a:avLst/>
              <a:gdLst/>
              <a:ahLst/>
              <a:cxnLst/>
              <a:rect l="l" t="t" r="r" b="b"/>
              <a:pathLst>
                <a:path w="1293" h="1225" extrusionOk="0">
                  <a:moveTo>
                    <a:pt x="613" y="1"/>
                  </a:moveTo>
                  <a:cubicBezTo>
                    <a:pt x="273" y="1"/>
                    <a:pt x="1" y="273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1" y="1224"/>
                    <a:pt x="1292" y="952"/>
                    <a:pt x="1292" y="612"/>
                  </a:cubicBezTo>
                  <a:cubicBezTo>
                    <a:pt x="1292" y="273"/>
                    <a:pt x="1021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5215300" y="398495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80" y="1"/>
                  </a:moveTo>
                  <a:cubicBezTo>
                    <a:pt x="340" y="1"/>
                    <a:pt x="0" y="273"/>
                    <a:pt x="0" y="612"/>
                  </a:cubicBezTo>
                  <a:cubicBezTo>
                    <a:pt x="0" y="952"/>
                    <a:pt x="340" y="1224"/>
                    <a:pt x="680" y="1224"/>
                  </a:cubicBezTo>
                  <a:cubicBezTo>
                    <a:pt x="1020" y="1224"/>
                    <a:pt x="1291" y="952"/>
                    <a:pt x="1291" y="612"/>
                  </a:cubicBezTo>
                  <a:cubicBezTo>
                    <a:pt x="1291" y="273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5390325" y="398495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952" y="1224"/>
                    <a:pt x="1291" y="952"/>
                    <a:pt x="1291" y="612"/>
                  </a:cubicBezTo>
                  <a:cubicBezTo>
                    <a:pt x="1291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5563650" y="415827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80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3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5738675" y="4158275"/>
              <a:ext cx="30600" cy="32325"/>
            </a:xfrm>
            <a:custGeom>
              <a:avLst/>
              <a:gdLst/>
              <a:ahLst/>
              <a:cxnLst/>
              <a:rect l="l" t="t" r="r" b="b"/>
              <a:pathLst>
                <a:path w="1224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92"/>
                    <a:pt x="612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5912000" y="415827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92"/>
                    <a:pt x="612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3"/>
                    <a:pt x="1020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6087025" y="4158275"/>
              <a:ext cx="30600" cy="32325"/>
            </a:xfrm>
            <a:custGeom>
              <a:avLst/>
              <a:gdLst/>
              <a:ahLst/>
              <a:cxnLst/>
              <a:rect l="l" t="t" r="r" b="b"/>
              <a:pathLst>
                <a:path w="1224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92"/>
                    <a:pt x="612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041950" y="4158275"/>
              <a:ext cx="32325" cy="32325"/>
            </a:xfrm>
            <a:custGeom>
              <a:avLst/>
              <a:gdLst/>
              <a:ahLst/>
              <a:cxnLst/>
              <a:rect l="l" t="t" r="r" b="b"/>
              <a:pathLst>
                <a:path w="1293" h="1293" extrusionOk="0">
                  <a:moveTo>
                    <a:pt x="613" y="1"/>
                  </a:moveTo>
                  <a:cubicBezTo>
                    <a:pt x="273" y="1"/>
                    <a:pt x="1" y="273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1" y="1292"/>
                    <a:pt x="1292" y="952"/>
                    <a:pt x="1292" y="612"/>
                  </a:cubicBezTo>
                  <a:cubicBezTo>
                    <a:pt x="1292" y="273"/>
                    <a:pt x="1021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5215300" y="415827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80" y="1"/>
                  </a:moveTo>
                  <a:cubicBezTo>
                    <a:pt x="340" y="1"/>
                    <a:pt x="0" y="273"/>
                    <a:pt x="0" y="612"/>
                  </a:cubicBezTo>
                  <a:cubicBezTo>
                    <a:pt x="0" y="952"/>
                    <a:pt x="340" y="1292"/>
                    <a:pt x="680" y="1292"/>
                  </a:cubicBezTo>
                  <a:cubicBezTo>
                    <a:pt x="1020" y="1292"/>
                    <a:pt x="1291" y="952"/>
                    <a:pt x="1291" y="612"/>
                  </a:cubicBezTo>
                  <a:cubicBezTo>
                    <a:pt x="1291" y="273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5390325" y="415827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92"/>
                    <a:pt x="612" y="1292"/>
                  </a:cubicBezTo>
                  <a:cubicBezTo>
                    <a:pt x="952" y="1292"/>
                    <a:pt x="1291" y="952"/>
                    <a:pt x="1291" y="612"/>
                  </a:cubicBezTo>
                  <a:cubicBezTo>
                    <a:pt x="1291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5563650" y="398495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80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3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5738675" y="3984950"/>
              <a:ext cx="30600" cy="30625"/>
            </a:xfrm>
            <a:custGeom>
              <a:avLst/>
              <a:gdLst/>
              <a:ahLst/>
              <a:cxnLst/>
              <a:rect l="l" t="t" r="r" b="b"/>
              <a:pathLst>
                <a:path w="1224" h="1225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5912000" y="398495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3"/>
                    <a:pt x="1020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6087025" y="3984950"/>
              <a:ext cx="30600" cy="30625"/>
            </a:xfrm>
            <a:custGeom>
              <a:avLst/>
              <a:gdLst/>
              <a:ahLst/>
              <a:cxnLst/>
              <a:rect l="l" t="t" r="r" b="b"/>
              <a:pathLst>
                <a:path w="1224" h="1225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5041950" y="3984950"/>
              <a:ext cx="32325" cy="30625"/>
            </a:xfrm>
            <a:custGeom>
              <a:avLst/>
              <a:gdLst/>
              <a:ahLst/>
              <a:cxnLst/>
              <a:rect l="l" t="t" r="r" b="b"/>
              <a:pathLst>
                <a:path w="1293" h="1225" extrusionOk="0">
                  <a:moveTo>
                    <a:pt x="613" y="1"/>
                  </a:moveTo>
                  <a:cubicBezTo>
                    <a:pt x="273" y="1"/>
                    <a:pt x="1" y="273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1" y="1224"/>
                    <a:pt x="1292" y="952"/>
                    <a:pt x="1292" y="612"/>
                  </a:cubicBezTo>
                  <a:cubicBezTo>
                    <a:pt x="1292" y="273"/>
                    <a:pt x="1021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5215300" y="398495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80" y="1"/>
                  </a:moveTo>
                  <a:cubicBezTo>
                    <a:pt x="340" y="1"/>
                    <a:pt x="0" y="273"/>
                    <a:pt x="0" y="612"/>
                  </a:cubicBezTo>
                  <a:cubicBezTo>
                    <a:pt x="0" y="952"/>
                    <a:pt x="340" y="1224"/>
                    <a:pt x="680" y="1224"/>
                  </a:cubicBezTo>
                  <a:cubicBezTo>
                    <a:pt x="1020" y="1224"/>
                    <a:pt x="1291" y="952"/>
                    <a:pt x="1291" y="612"/>
                  </a:cubicBezTo>
                  <a:cubicBezTo>
                    <a:pt x="1291" y="273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5390325" y="398495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952" y="1224"/>
                    <a:pt x="1291" y="952"/>
                    <a:pt x="1291" y="612"/>
                  </a:cubicBezTo>
                  <a:cubicBezTo>
                    <a:pt x="1291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5563650" y="415827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80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3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5738675" y="4158275"/>
              <a:ext cx="30600" cy="32325"/>
            </a:xfrm>
            <a:custGeom>
              <a:avLst/>
              <a:gdLst/>
              <a:ahLst/>
              <a:cxnLst/>
              <a:rect l="l" t="t" r="r" b="b"/>
              <a:pathLst>
                <a:path w="1224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92"/>
                    <a:pt x="612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5912000" y="415827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92"/>
                    <a:pt x="612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3"/>
                    <a:pt x="1020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6087025" y="4158275"/>
              <a:ext cx="30600" cy="32325"/>
            </a:xfrm>
            <a:custGeom>
              <a:avLst/>
              <a:gdLst/>
              <a:ahLst/>
              <a:cxnLst/>
              <a:rect l="l" t="t" r="r" b="b"/>
              <a:pathLst>
                <a:path w="1224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92"/>
                    <a:pt x="612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5041950" y="4158275"/>
              <a:ext cx="32325" cy="32325"/>
            </a:xfrm>
            <a:custGeom>
              <a:avLst/>
              <a:gdLst/>
              <a:ahLst/>
              <a:cxnLst/>
              <a:rect l="l" t="t" r="r" b="b"/>
              <a:pathLst>
                <a:path w="1293" h="1293" extrusionOk="0">
                  <a:moveTo>
                    <a:pt x="613" y="1"/>
                  </a:moveTo>
                  <a:cubicBezTo>
                    <a:pt x="273" y="1"/>
                    <a:pt x="1" y="273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1" y="1292"/>
                    <a:pt x="1292" y="952"/>
                    <a:pt x="1292" y="612"/>
                  </a:cubicBezTo>
                  <a:cubicBezTo>
                    <a:pt x="1292" y="273"/>
                    <a:pt x="1021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5215300" y="415827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80" y="1"/>
                  </a:moveTo>
                  <a:cubicBezTo>
                    <a:pt x="340" y="1"/>
                    <a:pt x="0" y="273"/>
                    <a:pt x="0" y="612"/>
                  </a:cubicBezTo>
                  <a:cubicBezTo>
                    <a:pt x="0" y="952"/>
                    <a:pt x="340" y="1292"/>
                    <a:pt x="680" y="1292"/>
                  </a:cubicBezTo>
                  <a:cubicBezTo>
                    <a:pt x="1020" y="1292"/>
                    <a:pt x="1291" y="952"/>
                    <a:pt x="1291" y="612"/>
                  </a:cubicBezTo>
                  <a:cubicBezTo>
                    <a:pt x="1291" y="273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5390325" y="415827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92"/>
                    <a:pt x="612" y="1292"/>
                  </a:cubicBezTo>
                  <a:cubicBezTo>
                    <a:pt x="952" y="1292"/>
                    <a:pt x="1291" y="952"/>
                    <a:pt x="1291" y="612"/>
                  </a:cubicBezTo>
                  <a:cubicBezTo>
                    <a:pt x="1291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>
            <p:ph type="title"/>
          </p:nvPr>
        </p:nvSpPr>
        <p:spPr>
          <a:xfrm>
            <a:off x="4275775" y="2678500"/>
            <a:ext cx="39435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3"/>
          <p:cNvSpPr txBox="1"/>
          <p:nvPr>
            <p:ph type="title" idx="2" hasCustomPrompt="1"/>
          </p:nvPr>
        </p:nvSpPr>
        <p:spPr>
          <a:xfrm>
            <a:off x="4275775" y="1504700"/>
            <a:ext cx="11175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3"/>
          <p:cNvSpPr/>
          <p:nvPr>
            <p:ph type="pic" idx="3"/>
          </p:nvPr>
        </p:nvSpPr>
        <p:spPr>
          <a:xfrm>
            <a:off x="1295975" y="1200150"/>
            <a:ext cx="2743200" cy="2743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5" name="Google Shape;65;p3"/>
          <p:cNvSpPr/>
          <p:nvPr/>
        </p:nvSpPr>
        <p:spPr>
          <a:xfrm rot="5400000" flipH="1">
            <a:off x="33396" y="-40432"/>
            <a:ext cx="828285" cy="895070"/>
          </a:xfrm>
          <a:custGeom>
            <a:avLst/>
            <a:gdLst/>
            <a:ahLst/>
            <a:cxnLst/>
            <a:rect l="l" t="t" r="r" b="b"/>
            <a:pathLst>
              <a:path w="43842" h="47377" extrusionOk="0">
                <a:moveTo>
                  <a:pt x="43841" y="0"/>
                </a:moveTo>
                <a:cubicBezTo>
                  <a:pt x="19644" y="0"/>
                  <a:pt x="0" y="19644"/>
                  <a:pt x="0" y="43910"/>
                </a:cubicBezTo>
                <a:cubicBezTo>
                  <a:pt x="0" y="45065"/>
                  <a:pt x="68" y="46221"/>
                  <a:pt x="136" y="47376"/>
                </a:cubicBezTo>
                <a:lnTo>
                  <a:pt x="43841" y="47376"/>
                </a:lnTo>
                <a:lnTo>
                  <a:pt x="4384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3"/>
          <p:cNvSpPr/>
          <p:nvPr/>
        </p:nvSpPr>
        <p:spPr>
          <a:xfrm rot="-5400000" flipH="1">
            <a:off x="8338681" y="3982213"/>
            <a:ext cx="782865" cy="1565729"/>
          </a:xfrm>
          <a:custGeom>
            <a:avLst/>
            <a:gdLst/>
            <a:ahLst/>
            <a:cxnLst/>
            <a:rect l="l" t="t" r="r" b="b"/>
            <a:pathLst>
              <a:path w="43366" h="86732" extrusionOk="0">
                <a:moveTo>
                  <a:pt x="43366" y="0"/>
                </a:moveTo>
                <a:cubicBezTo>
                  <a:pt x="19440" y="0"/>
                  <a:pt x="1" y="19440"/>
                  <a:pt x="1" y="43366"/>
                </a:cubicBezTo>
                <a:cubicBezTo>
                  <a:pt x="1" y="67291"/>
                  <a:pt x="19440" y="86731"/>
                  <a:pt x="43366" y="86731"/>
                </a:cubicBezTo>
                <a:lnTo>
                  <a:pt x="433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3"/>
          <p:cNvSpPr/>
          <p:nvPr/>
        </p:nvSpPr>
        <p:spPr>
          <a:xfrm rot="-5400000" flipH="1">
            <a:off x="7947248" y="4373645"/>
            <a:ext cx="782865" cy="782865"/>
          </a:xfrm>
          <a:custGeom>
            <a:avLst/>
            <a:gdLst/>
            <a:ahLst/>
            <a:cxnLst/>
            <a:rect l="l" t="t" r="r" b="b"/>
            <a:pathLst>
              <a:path w="43366" h="43366" extrusionOk="0">
                <a:moveTo>
                  <a:pt x="43366" y="0"/>
                </a:moveTo>
                <a:cubicBezTo>
                  <a:pt x="19440" y="0"/>
                  <a:pt x="1" y="19440"/>
                  <a:pt x="1" y="43366"/>
                </a:cubicBezTo>
                <a:lnTo>
                  <a:pt x="43366" y="43366"/>
                </a:lnTo>
                <a:lnTo>
                  <a:pt x="4336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8" name="Google Shape;68;p3"/>
          <p:cNvGrpSpPr/>
          <p:nvPr/>
        </p:nvGrpSpPr>
        <p:grpSpPr>
          <a:xfrm>
            <a:off x="8428900" y="535000"/>
            <a:ext cx="554000" cy="1075650"/>
            <a:chOff x="1070750" y="2306075"/>
            <a:chExt cx="554000" cy="1075650"/>
          </a:xfrm>
        </p:grpSpPr>
        <p:sp>
          <p:nvSpPr>
            <p:cNvPr id="69" name="Google Shape;69;p3"/>
            <p:cNvSpPr/>
            <p:nvPr/>
          </p:nvSpPr>
          <p:spPr>
            <a:xfrm>
              <a:off x="107075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07075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07075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07075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07075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07075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07075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245775" y="282775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245775" y="26527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340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245775" y="2479400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245775" y="2306075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245775" y="33494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245775" y="317610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245775" y="300107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1" name="Google Shape;111;p3"/>
          <p:cNvSpPr/>
          <p:nvPr/>
        </p:nvSpPr>
        <p:spPr>
          <a:xfrm>
            <a:off x="609725" y="4000113"/>
            <a:ext cx="105375" cy="608375"/>
          </a:xfrm>
          <a:custGeom>
            <a:avLst/>
            <a:gdLst/>
            <a:ahLst/>
            <a:cxnLst/>
            <a:rect l="l" t="t" r="r" b="b"/>
            <a:pathLst>
              <a:path w="4215" h="24335" extrusionOk="0">
                <a:moveTo>
                  <a:pt x="1" y="1"/>
                </a:moveTo>
                <a:lnTo>
                  <a:pt x="1" y="24334"/>
                </a:lnTo>
                <a:lnTo>
                  <a:pt x="4215" y="24334"/>
                </a:lnTo>
                <a:lnTo>
                  <a:pt x="42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8"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6" name="Google Shape;726;p21"/>
          <p:cNvSpPr txBox="1"/>
          <p:nvPr>
            <p:ph type="subTitle" idx="1"/>
          </p:nvPr>
        </p:nvSpPr>
        <p:spPr>
          <a:xfrm>
            <a:off x="715100" y="113755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27" name="Google Shape;727;p21"/>
          <p:cNvSpPr txBox="1"/>
          <p:nvPr>
            <p:ph type="subTitle" idx="2"/>
          </p:nvPr>
        </p:nvSpPr>
        <p:spPr>
          <a:xfrm>
            <a:off x="715100" y="2135050"/>
            <a:ext cx="77040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28" name="Google Shape;728;p21"/>
          <p:cNvSpPr txBox="1"/>
          <p:nvPr>
            <p:ph type="subTitle" idx="3"/>
          </p:nvPr>
        </p:nvSpPr>
        <p:spPr>
          <a:xfrm>
            <a:off x="715100" y="361116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9" name="Google Shape;729;p21"/>
          <p:cNvSpPr/>
          <p:nvPr/>
        </p:nvSpPr>
        <p:spPr>
          <a:xfrm>
            <a:off x="-496200" y="3616100"/>
            <a:ext cx="992400" cy="992400"/>
          </a:xfrm>
          <a:custGeom>
            <a:avLst/>
            <a:gdLst/>
            <a:ahLst/>
            <a:cxnLst/>
            <a:rect l="l" t="t" r="r" b="b"/>
            <a:pathLst>
              <a:path w="39696" h="39696" extrusionOk="0">
                <a:moveTo>
                  <a:pt x="19848" y="0"/>
                </a:moveTo>
                <a:cubicBezTo>
                  <a:pt x="8904" y="0"/>
                  <a:pt x="0" y="8904"/>
                  <a:pt x="0" y="19848"/>
                </a:cubicBezTo>
                <a:cubicBezTo>
                  <a:pt x="0" y="30791"/>
                  <a:pt x="8904" y="39695"/>
                  <a:pt x="19848" y="39695"/>
                </a:cubicBezTo>
                <a:cubicBezTo>
                  <a:pt x="30791" y="39695"/>
                  <a:pt x="39695" y="30791"/>
                  <a:pt x="39695" y="19848"/>
                </a:cubicBezTo>
                <a:cubicBezTo>
                  <a:pt x="39695" y="8904"/>
                  <a:pt x="30791" y="0"/>
                  <a:pt x="198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30" name="Google Shape;730;p21"/>
          <p:cNvGrpSpPr/>
          <p:nvPr/>
        </p:nvGrpSpPr>
        <p:grpSpPr>
          <a:xfrm rot="-5400000">
            <a:off x="7592731" y="-435406"/>
            <a:ext cx="554000" cy="1075650"/>
            <a:chOff x="1070750" y="2306075"/>
            <a:chExt cx="554000" cy="1075650"/>
          </a:xfrm>
        </p:grpSpPr>
        <p:sp>
          <p:nvSpPr>
            <p:cNvPr id="731" name="Google Shape;731;p21"/>
            <p:cNvSpPr/>
            <p:nvPr/>
          </p:nvSpPr>
          <p:spPr>
            <a:xfrm>
              <a:off x="107075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107075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107075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107075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107075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107075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107075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1245775" y="282775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1245775" y="26527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340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1245775" y="2479400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1245775" y="2306075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1245775" y="33494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1245775" y="317610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1245775" y="300107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3" name="Google Shape;773;p21"/>
          <p:cNvSpPr/>
          <p:nvPr/>
        </p:nvSpPr>
        <p:spPr>
          <a:xfrm>
            <a:off x="8682494" y="-174581"/>
            <a:ext cx="105375" cy="608375"/>
          </a:xfrm>
          <a:custGeom>
            <a:avLst/>
            <a:gdLst/>
            <a:ahLst/>
            <a:cxnLst/>
            <a:rect l="l" t="t" r="r" b="b"/>
            <a:pathLst>
              <a:path w="4215" h="24335" extrusionOk="0">
                <a:moveTo>
                  <a:pt x="1" y="1"/>
                </a:moveTo>
                <a:lnTo>
                  <a:pt x="1" y="24334"/>
                </a:lnTo>
                <a:lnTo>
                  <a:pt x="4215" y="24334"/>
                </a:lnTo>
                <a:lnTo>
                  <a:pt x="42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6" name="Google Shape;776;p22"/>
          <p:cNvSpPr txBox="1"/>
          <p:nvPr>
            <p:ph type="subTitle" idx="1"/>
          </p:nvPr>
        </p:nvSpPr>
        <p:spPr>
          <a:xfrm>
            <a:off x="715100" y="2650350"/>
            <a:ext cx="2225100" cy="14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7" name="Google Shape;777;p22"/>
          <p:cNvSpPr txBox="1"/>
          <p:nvPr>
            <p:ph type="subTitle" idx="2"/>
          </p:nvPr>
        </p:nvSpPr>
        <p:spPr>
          <a:xfrm>
            <a:off x="3459453" y="2650350"/>
            <a:ext cx="2225100" cy="14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8" name="Google Shape;778;p22"/>
          <p:cNvSpPr txBox="1"/>
          <p:nvPr>
            <p:ph type="subTitle" idx="3"/>
          </p:nvPr>
        </p:nvSpPr>
        <p:spPr>
          <a:xfrm>
            <a:off x="6203800" y="2650350"/>
            <a:ext cx="2225100" cy="14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9" name="Google Shape;779;p22"/>
          <p:cNvSpPr txBox="1"/>
          <p:nvPr>
            <p:ph type="subTitle" idx="4"/>
          </p:nvPr>
        </p:nvSpPr>
        <p:spPr>
          <a:xfrm>
            <a:off x="715100" y="2000500"/>
            <a:ext cx="2225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solidFill>
                  <a:schemeClr val="dk2"/>
                </a:solidFill>
                <a:latin typeface="Noto Serif Malayalam"/>
                <a:ea typeface="Noto Serif Malayalam"/>
                <a:cs typeface="Noto Serif Malayalam"/>
                <a:sym typeface="Noto Serif Malay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80" name="Google Shape;780;p22"/>
          <p:cNvSpPr txBox="1"/>
          <p:nvPr>
            <p:ph type="subTitle" idx="5"/>
          </p:nvPr>
        </p:nvSpPr>
        <p:spPr>
          <a:xfrm>
            <a:off x="3459457" y="2000500"/>
            <a:ext cx="2225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solidFill>
                  <a:schemeClr val="dk2"/>
                </a:solidFill>
                <a:latin typeface="Noto Serif Malayalam"/>
                <a:ea typeface="Noto Serif Malayalam"/>
                <a:cs typeface="Noto Serif Malayalam"/>
                <a:sym typeface="Noto Serif Malay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81" name="Google Shape;781;p22"/>
          <p:cNvSpPr txBox="1"/>
          <p:nvPr>
            <p:ph type="subTitle" idx="6"/>
          </p:nvPr>
        </p:nvSpPr>
        <p:spPr>
          <a:xfrm>
            <a:off x="6203802" y="2000500"/>
            <a:ext cx="2225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solidFill>
                  <a:schemeClr val="dk2"/>
                </a:solidFill>
                <a:latin typeface="Noto Serif Malayalam"/>
                <a:ea typeface="Noto Serif Malayalam"/>
                <a:cs typeface="Noto Serif Malayalam"/>
                <a:sym typeface="Noto Serif Malay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82" name="Google Shape;782;p22"/>
          <p:cNvSpPr/>
          <p:nvPr/>
        </p:nvSpPr>
        <p:spPr>
          <a:xfrm>
            <a:off x="8649370" y="535000"/>
            <a:ext cx="992400" cy="992400"/>
          </a:xfrm>
          <a:custGeom>
            <a:avLst/>
            <a:gdLst/>
            <a:ahLst/>
            <a:cxnLst/>
            <a:rect l="l" t="t" r="r" b="b"/>
            <a:pathLst>
              <a:path w="39696" h="39696" extrusionOk="0">
                <a:moveTo>
                  <a:pt x="19848" y="0"/>
                </a:moveTo>
                <a:cubicBezTo>
                  <a:pt x="8904" y="0"/>
                  <a:pt x="0" y="8904"/>
                  <a:pt x="0" y="19848"/>
                </a:cubicBezTo>
                <a:cubicBezTo>
                  <a:pt x="0" y="30791"/>
                  <a:pt x="8904" y="39695"/>
                  <a:pt x="19848" y="39695"/>
                </a:cubicBezTo>
                <a:cubicBezTo>
                  <a:pt x="30791" y="39695"/>
                  <a:pt x="39695" y="30791"/>
                  <a:pt x="39695" y="19848"/>
                </a:cubicBezTo>
                <a:cubicBezTo>
                  <a:pt x="39695" y="8904"/>
                  <a:pt x="30791" y="0"/>
                  <a:pt x="198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83" name="Google Shape;783;p22"/>
          <p:cNvGrpSpPr/>
          <p:nvPr/>
        </p:nvGrpSpPr>
        <p:grpSpPr>
          <a:xfrm>
            <a:off x="-67500" y="3456650"/>
            <a:ext cx="554000" cy="1075650"/>
            <a:chOff x="1070750" y="2306075"/>
            <a:chExt cx="554000" cy="1075650"/>
          </a:xfrm>
        </p:grpSpPr>
        <p:sp>
          <p:nvSpPr>
            <p:cNvPr id="784" name="Google Shape;784;p22"/>
            <p:cNvSpPr/>
            <p:nvPr/>
          </p:nvSpPr>
          <p:spPr>
            <a:xfrm>
              <a:off x="107075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107075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107075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107075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107075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107075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107075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1245775" y="282775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1245775" y="26527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340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1245775" y="2479400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1245775" y="2306075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1245775" y="33494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1245775" y="317610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1245775" y="300107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26" name="Google Shape;826;p22"/>
          <p:cNvSpPr/>
          <p:nvPr/>
        </p:nvSpPr>
        <p:spPr>
          <a:xfrm rot="5400000">
            <a:off x="129625" y="4555738"/>
            <a:ext cx="105375" cy="608375"/>
          </a:xfrm>
          <a:custGeom>
            <a:avLst/>
            <a:gdLst/>
            <a:ahLst/>
            <a:cxnLst/>
            <a:rect l="l" t="t" r="r" b="b"/>
            <a:pathLst>
              <a:path w="4215" h="24335" extrusionOk="0">
                <a:moveTo>
                  <a:pt x="1" y="1"/>
                </a:moveTo>
                <a:lnTo>
                  <a:pt x="1" y="24334"/>
                </a:lnTo>
                <a:lnTo>
                  <a:pt x="4215" y="24334"/>
                </a:lnTo>
                <a:lnTo>
                  <a:pt x="42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9" name="Google Shape;829;p23"/>
          <p:cNvSpPr txBox="1"/>
          <p:nvPr>
            <p:ph type="subTitle" idx="1"/>
          </p:nvPr>
        </p:nvSpPr>
        <p:spPr>
          <a:xfrm>
            <a:off x="948700" y="1219225"/>
            <a:ext cx="3366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 b="1">
                <a:solidFill>
                  <a:schemeClr val="dk2"/>
                </a:solidFill>
                <a:latin typeface="Noto Serif Malayalam"/>
                <a:ea typeface="Noto Serif Malayalam"/>
                <a:cs typeface="Noto Serif Malayalam"/>
                <a:sym typeface="Noto Serif Malay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30" name="Google Shape;830;p23"/>
          <p:cNvSpPr txBox="1"/>
          <p:nvPr>
            <p:ph type="subTitle" idx="2"/>
          </p:nvPr>
        </p:nvSpPr>
        <p:spPr>
          <a:xfrm>
            <a:off x="948700" y="1843137"/>
            <a:ext cx="3366000" cy="9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1" name="Google Shape;831;p23"/>
          <p:cNvSpPr txBox="1"/>
          <p:nvPr>
            <p:ph type="subTitle" idx="3"/>
          </p:nvPr>
        </p:nvSpPr>
        <p:spPr>
          <a:xfrm>
            <a:off x="4829523" y="1843137"/>
            <a:ext cx="3366000" cy="9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2" name="Google Shape;832;p23"/>
          <p:cNvSpPr txBox="1"/>
          <p:nvPr>
            <p:ph type="subTitle" idx="4"/>
          </p:nvPr>
        </p:nvSpPr>
        <p:spPr>
          <a:xfrm>
            <a:off x="948700" y="3664163"/>
            <a:ext cx="3366000" cy="9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3" name="Google Shape;833;p23"/>
          <p:cNvSpPr txBox="1"/>
          <p:nvPr>
            <p:ph type="subTitle" idx="5"/>
          </p:nvPr>
        </p:nvSpPr>
        <p:spPr>
          <a:xfrm>
            <a:off x="4829523" y="3664163"/>
            <a:ext cx="3366000" cy="9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4" name="Google Shape;834;p23"/>
          <p:cNvSpPr txBox="1"/>
          <p:nvPr>
            <p:ph type="subTitle" idx="6"/>
          </p:nvPr>
        </p:nvSpPr>
        <p:spPr>
          <a:xfrm>
            <a:off x="948700" y="3040256"/>
            <a:ext cx="3366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 b="1">
                <a:solidFill>
                  <a:schemeClr val="dk2"/>
                </a:solidFill>
                <a:latin typeface="Noto Serif Malayalam"/>
                <a:ea typeface="Noto Serif Malayalam"/>
                <a:cs typeface="Noto Serif Malayalam"/>
                <a:sym typeface="Noto Serif Malay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35" name="Google Shape;835;p23"/>
          <p:cNvSpPr txBox="1"/>
          <p:nvPr>
            <p:ph type="subTitle" idx="7"/>
          </p:nvPr>
        </p:nvSpPr>
        <p:spPr>
          <a:xfrm>
            <a:off x="4829522" y="1219225"/>
            <a:ext cx="3366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 b="1">
                <a:solidFill>
                  <a:schemeClr val="dk2"/>
                </a:solidFill>
                <a:latin typeface="Noto Serif Malayalam"/>
                <a:ea typeface="Noto Serif Malayalam"/>
                <a:cs typeface="Noto Serif Malayalam"/>
                <a:sym typeface="Noto Serif Malay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36" name="Google Shape;836;p23"/>
          <p:cNvSpPr txBox="1"/>
          <p:nvPr>
            <p:ph type="subTitle" idx="8"/>
          </p:nvPr>
        </p:nvSpPr>
        <p:spPr>
          <a:xfrm>
            <a:off x="4829522" y="3040256"/>
            <a:ext cx="3366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 b="1">
                <a:solidFill>
                  <a:schemeClr val="dk2"/>
                </a:solidFill>
                <a:latin typeface="Noto Serif Malayalam"/>
                <a:ea typeface="Noto Serif Malayalam"/>
                <a:cs typeface="Noto Serif Malayalam"/>
                <a:sym typeface="Noto Serif Malay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37" name="Google Shape;837;p23"/>
          <p:cNvSpPr/>
          <p:nvPr/>
        </p:nvSpPr>
        <p:spPr>
          <a:xfrm rot="-5400000" flipH="1">
            <a:off x="8282321" y="4281818"/>
            <a:ext cx="828285" cy="895070"/>
          </a:xfrm>
          <a:custGeom>
            <a:avLst/>
            <a:gdLst/>
            <a:ahLst/>
            <a:cxnLst/>
            <a:rect l="l" t="t" r="r" b="b"/>
            <a:pathLst>
              <a:path w="43842" h="47377" extrusionOk="0">
                <a:moveTo>
                  <a:pt x="43841" y="0"/>
                </a:moveTo>
                <a:cubicBezTo>
                  <a:pt x="19644" y="0"/>
                  <a:pt x="0" y="19644"/>
                  <a:pt x="0" y="43910"/>
                </a:cubicBezTo>
                <a:cubicBezTo>
                  <a:pt x="0" y="45065"/>
                  <a:pt x="68" y="46221"/>
                  <a:pt x="136" y="47376"/>
                </a:cubicBezTo>
                <a:lnTo>
                  <a:pt x="43841" y="47376"/>
                </a:lnTo>
                <a:lnTo>
                  <a:pt x="438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38" name="Google Shape;838;p23"/>
          <p:cNvGrpSpPr/>
          <p:nvPr/>
        </p:nvGrpSpPr>
        <p:grpSpPr>
          <a:xfrm rot="5400000">
            <a:off x="260819" y="-356031"/>
            <a:ext cx="554000" cy="1075650"/>
            <a:chOff x="1070750" y="2306075"/>
            <a:chExt cx="554000" cy="1075650"/>
          </a:xfrm>
        </p:grpSpPr>
        <p:sp>
          <p:nvSpPr>
            <p:cNvPr id="839" name="Google Shape;839;p23"/>
            <p:cNvSpPr/>
            <p:nvPr/>
          </p:nvSpPr>
          <p:spPr>
            <a:xfrm>
              <a:off x="107075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107075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107075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107075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107075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107075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107075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23"/>
            <p:cNvSpPr/>
            <p:nvPr/>
          </p:nvSpPr>
          <p:spPr>
            <a:xfrm>
              <a:off x="1245775" y="282775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23"/>
            <p:cNvSpPr/>
            <p:nvPr/>
          </p:nvSpPr>
          <p:spPr>
            <a:xfrm>
              <a:off x="1245775" y="26527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340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1245775" y="2479400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1245775" y="2306075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1245775" y="33494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1245775" y="317610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1245775" y="300107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1" name="Google Shape;881;p23"/>
          <p:cNvSpPr/>
          <p:nvPr/>
        </p:nvSpPr>
        <p:spPr>
          <a:xfrm rot="-5400000">
            <a:off x="251506" y="427181"/>
            <a:ext cx="105375" cy="608375"/>
          </a:xfrm>
          <a:custGeom>
            <a:avLst/>
            <a:gdLst/>
            <a:ahLst/>
            <a:cxnLst/>
            <a:rect l="l" t="t" r="r" b="b"/>
            <a:pathLst>
              <a:path w="4215" h="24335" extrusionOk="0">
                <a:moveTo>
                  <a:pt x="1" y="1"/>
                </a:moveTo>
                <a:lnTo>
                  <a:pt x="1" y="24334"/>
                </a:lnTo>
                <a:lnTo>
                  <a:pt x="4215" y="24334"/>
                </a:lnTo>
                <a:lnTo>
                  <a:pt x="42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4" name="Google Shape;884;p24"/>
          <p:cNvSpPr txBox="1"/>
          <p:nvPr>
            <p:ph type="subTitle" idx="1"/>
          </p:nvPr>
        </p:nvSpPr>
        <p:spPr>
          <a:xfrm>
            <a:off x="720000" y="1840100"/>
            <a:ext cx="2476800" cy="9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5" name="Google Shape;885;p24"/>
          <p:cNvSpPr txBox="1"/>
          <p:nvPr>
            <p:ph type="subTitle" idx="2"/>
          </p:nvPr>
        </p:nvSpPr>
        <p:spPr>
          <a:xfrm>
            <a:off x="3336049" y="1840100"/>
            <a:ext cx="2476800" cy="9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6" name="Google Shape;886;p24"/>
          <p:cNvSpPr txBox="1"/>
          <p:nvPr>
            <p:ph type="subTitle" idx="3"/>
          </p:nvPr>
        </p:nvSpPr>
        <p:spPr>
          <a:xfrm>
            <a:off x="720000" y="3664175"/>
            <a:ext cx="2476800" cy="9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7" name="Google Shape;887;p24"/>
          <p:cNvSpPr txBox="1"/>
          <p:nvPr>
            <p:ph type="subTitle" idx="4"/>
          </p:nvPr>
        </p:nvSpPr>
        <p:spPr>
          <a:xfrm>
            <a:off x="3336049" y="3664175"/>
            <a:ext cx="2476800" cy="9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8" name="Google Shape;888;p24"/>
          <p:cNvSpPr txBox="1"/>
          <p:nvPr>
            <p:ph type="subTitle" idx="5"/>
          </p:nvPr>
        </p:nvSpPr>
        <p:spPr>
          <a:xfrm>
            <a:off x="5952100" y="1840100"/>
            <a:ext cx="2476800" cy="9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9" name="Google Shape;889;p24"/>
          <p:cNvSpPr txBox="1"/>
          <p:nvPr>
            <p:ph type="subTitle" idx="6"/>
          </p:nvPr>
        </p:nvSpPr>
        <p:spPr>
          <a:xfrm>
            <a:off x="5952100" y="3664175"/>
            <a:ext cx="2476800" cy="9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90" name="Google Shape;890;p24"/>
          <p:cNvSpPr txBox="1"/>
          <p:nvPr>
            <p:ph type="subTitle" idx="7"/>
          </p:nvPr>
        </p:nvSpPr>
        <p:spPr>
          <a:xfrm>
            <a:off x="720000" y="1219225"/>
            <a:ext cx="24768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solidFill>
                  <a:schemeClr val="dk2"/>
                </a:solidFill>
                <a:latin typeface="Noto Serif Malayalam"/>
                <a:ea typeface="Noto Serif Malayalam"/>
                <a:cs typeface="Noto Serif Malayalam"/>
                <a:sym typeface="Noto Serif Malay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91" name="Google Shape;891;p24"/>
          <p:cNvSpPr txBox="1"/>
          <p:nvPr>
            <p:ph type="subTitle" idx="8"/>
          </p:nvPr>
        </p:nvSpPr>
        <p:spPr>
          <a:xfrm>
            <a:off x="3336049" y="1219225"/>
            <a:ext cx="24768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solidFill>
                  <a:schemeClr val="dk2"/>
                </a:solidFill>
                <a:latin typeface="Noto Serif Malayalam"/>
                <a:ea typeface="Noto Serif Malayalam"/>
                <a:cs typeface="Noto Serif Malayalam"/>
                <a:sym typeface="Noto Serif Malay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92" name="Google Shape;892;p24"/>
          <p:cNvSpPr txBox="1"/>
          <p:nvPr>
            <p:ph type="subTitle" idx="9"/>
          </p:nvPr>
        </p:nvSpPr>
        <p:spPr>
          <a:xfrm>
            <a:off x="5952100" y="1219225"/>
            <a:ext cx="24768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solidFill>
                  <a:schemeClr val="dk2"/>
                </a:solidFill>
                <a:latin typeface="Noto Serif Malayalam"/>
                <a:ea typeface="Noto Serif Malayalam"/>
                <a:cs typeface="Noto Serif Malayalam"/>
                <a:sym typeface="Noto Serif Malay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93" name="Google Shape;893;p24"/>
          <p:cNvSpPr txBox="1"/>
          <p:nvPr>
            <p:ph type="subTitle" idx="13"/>
          </p:nvPr>
        </p:nvSpPr>
        <p:spPr>
          <a:xfrm>
            <a:off x="720000" y="3040250"/>
            <a:ext cx="24768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solidFill>
                  <a:schemeClr val="dk2"/>
                </a:solidFill>
                <a:latin typeface="Noto Serif Malayalam"/>
                <a:ea typeface="Noto Serif Malayalam"/>
                <a:cs typeface="Noto Serif Malayalam"/>
                <a:sym typeface="Noto Serif Malay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94" name="Google Shape;894;p24"/>
          <p:cNvSpPr txBox="1"/>
          <p:nvPr>
            <p:ph type="subTitle" idx="14"/>
          </p:nvPr>
        </p:nvSpPr>
        <p:spPr>
          <a:xfrm>
            <a:off x="3336049" y="3040250"/>
            <a:ext cx="24768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solidFill>
                  <a:schemeClr val="dk2"/>
                </a:solidFill>
                <a:latin typeface="Noto Serif Malayalam"/>
                <a:ea typeface="Noto Serif Malayalam"/>
                <a:cs typeface="Noto Serif Malayalam"/>
                <a:sym typeface="Noto Serif Malay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95" name="Google Shape;895;p24"/>
          <p:cNvSpPr txBox="1"/>
          <p:nvPr>
            <p:ph type="subTitle" idx="15"/>
          </p:nvPr>
        </p:nvSpPr>
        <p:spPr>
          <a:xfrm>
            <a:off x="5952100" y="3040250"/>
            <a:ext cx="24768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solidFill>
                  <a:schemeClr val="dk2"/>
                </a:solidFill>
                <a:latin typeface="Noto Serif Malayalam"/>
                <a:ea typeface="Noto Serif Malayalam"/>
                <a:cs typeface="Noto Serif Malayalam"/>
                <a:sym typeface="Noto Serif Malay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96" name="Google Shape;896;p24"/>
          <p:cNvSpPr/>
          <p:nvPr/>
        </p:nvSpPr>
        <p:spPr>
          <a:xfrm>
            <a:off x="-496200" y="3616100"/>
            <a:ext cx="992400" cy="992400"/>
          </a:xfrm>
          <a:custGeom>
            <a:avLst/>
            <a:gdLst/>
            <a:ahLst/>
            <a:cxnLst/>
            <a:rect l="l" t="t" r="r" b="b"/>
            <a:pathLst>
              <a:path w="39696" h="39696" extrusionOk="0">
                <a:moveTo>
                  <a:pt x="19848" y="0"/>
                </a:moveTo>
                <a:cubicBezTo>
                  <a:pt x="8904" y="0"/>
                  <a:pt x="0" y="8904"/>
                  <a:pt x="0" y="19848"/>
                </a:cubicBezTo>
                <a:cubicBezTo>
                  <a:pt x="0" y="30791"/>
                  <a:pt x="8904" y="39695"/>
                  <a:pt x="19848" y="39695"/>
                </a:cubicBezTo>
                <a:cubicBezTo>
                  <a:pt x="30791" y="39695"/>
                  <a:pt x="39695" y="30791"/>
                  <a:pt x="39695" y="19848"/>
                </a:cubicBezTo>
                <a:cubicBezTo>
                  <a:pt x="39695" y="8904"/>
                  <a:pt x="30791" y="0"/>
                  <a:pt x="198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97" name="Google Shape;897;p24"/>
          <p:cNvGrpSpPr/>
          <p:nvPr/>
        </p:nvGrpSpPr>
        <p:grpSpPr>
          <a:xfrm rot="-5400000">
            <a:off x="7592731" y="-435406"/>
            <a:ext cx="554000" cy="1075650"/>
            <a:chOff x="1070750" y="2306075"/>
            <a:chExt cx="554000" cy="1075650"/>
          </a:xfrm>
        </p:grpSpPr>
        <p:sp>
          <p:nvSpPr>
            <p:cNvPr id="898" name="Google Shape;898;p24"/>
            <p:cNvSpPr/>
            <p:nvPr/>
          </p:nvSpPr>
          <p:spPr>
            <a:xfrm>
              <a:off x="107075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107075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107075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107075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107075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107075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107075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1245775" y="282775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1245775" y="26527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340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1245775" y="2479400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1245775" y="2306075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1245775" y="33494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1245775" y="317610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1245775" y="300107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40" name="Google Shape;940;p24"/>
          <p:cNvSpPr/>
          <p:nvPr/>
        </p:nvSpPr>
        <p:spPr>
          <a:xfrm>
            <a:off x="8682494" y="-174581"/>
            <a:ext cx="105375" cy="608375"/>
          </a:xfrm>
          <a:custGeom>
            <a:avLst/>
            <a:gdLst/>
            <a:ahLst/>
            <a:cxnLst/>
            <a:rect l="l" t="t" r="r" b="b"/>
            <a:pathLst>
              <a:path w="4215" h="24335" extrusionOk="0">
                <a:moveTo>
                  <a:pt x="1" y="1"/>
                </a:moveTo>
                <a:lnTo>
                  <a:pt x="1" y="24334"/>
                </a:lnTo>
                <a:lnTo>
                  <a:pt x="4215" y="24334"/>
                </a:lnTo>
                <a:lnTo>
                  <a:pt x="42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25"/>
          <p:cNvSpPr txBox="1"/>
          <p:nvPr>
            <p:ph type="ctrTitle"/>
          </p:nvPr>
        </p:nvSpPr>
        <p:spPr>
          <a:xfrm>
            <a:off x="715100" y="1480938"/>
            <a:ext cx="3513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43" name="Google Shape;943;p25"/>
          <p:cNvSpPr txBox="1"/>
          <p:nvPr>
            <p:ph type="subTitle" idx="1"/>
          </p:nvPr>
        </p:nvSpPr>
        <p:spPr>
          <a:xfrm>
            <a:off x="715175" y="2439463"/>
            <a:ext cx="3513600" cy="12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4" name="Google Shape;944;p25"/>
          <p:cNvSpPr txBox="1"/>
          <p:nvPr/>
        </p:nvSpPr>
        <p:spPr>
          <a:xfrm>
            <a:off x="4915300" y="2408275"/>
            <a:ext cx="35136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rPr>
              <a:t>CREDITS:</a:t>
            </a:r>
            <a:r>
              <a:rPr lang="en-GB" sz="1200"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rPr>
              <a:t> This presentation template was created by </a:t>
            </a:r>
            <a:r>
              <a:rPr lang="en-GB" sz="1200" b="1" u="sng"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  <a:hlinkClick r:id="rId2"/>
              </a:rPr>
              <a:t>Slidesgo</a:t>
            </a:r>
            <a:r>
              <a:rPr lang="en-GB" sz="1200" b="1" u="sng"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rPr>
              <a:t>,</a:t>
            </a:r>
            <a:r>
              <a:rPr lang="en-GB" sz="1200" b="1"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rPr>
              <a:t> </a:t>
            </a:r>
            <a:r>
              <a:rPr lang="en-GB" sz="1200"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rPr>
              <a:t>and includes </a:t>
            </a:r>
            <a:r>
              <a:rPr lang="en-GB" sz="1200"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rPr>
              <a:t>icons by </a:t>
            </a:r>
            <a:r>
              <a:rPr lang="en-GB" sz="1200" b="1" u="sng"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  <a:hlinkClick r:id="rId3"/>
              </a:rPr>
              <a:t>Flaticon</a:t>
            </a:r>
            <a:r>
              <a:rPr lang="en-GB" sz="1200" b="1"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rPr>
              <a:t> </a:t>
            </a:r>
            <a:r>
              <a:rPr lang="en-GB" sz="1200"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rPr>
              <a:t>and infographics &amp; images by </a:t>
            </a:r>
            <a:r>
              <a:rPr lang="en-GB" sz="1200" b="1" u="sng"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  <a:hlinkClick r:id="rId4"/>
              </a:rPr>
              <a:t>Freepik</a:t>
            </a:r>
            <a:endParaRPr sz="1200" b="1" u="sng">
              <a:solidFill>
                <a:schemeClr val="dk1"/>
              </a:solidFill>
              <a:highlight>
                <a:srgbClr val="DFDEFC"/>
              </a:highlight>
              <a:latin typeface="Hind" panose="02000000000000000000"/>
              <a:ea typeface="Hind" panose="02000000000000000000"/>
              <a:cs typeface="Hind" panose="02000000000000000000"/>
              <a:sym typeface="Hind" panose="02000000000000000000"/>
            </a:endParaRPr>
          </a:p>
        </p:txBody>
      </p:sp>
      <p:sp>
        <p:nvSpPr>
          <p:cNvPr id="945" name="Google Shape;945;p25"/>
          <p:cNvSpPr/>
          <p:nvPr/>
        </p:nvSpPr>
        <p:spPr>
          <a:xfrm rot="5400000" flipH="1">
            <a:off x="33396" y="-40432"/>
            <a:ext cx="828285" cy="895070"/>
          </a:xfrm>
          <a:custGeom>
            <a:avLst/>
            <a:gdLst/>
            <a:ahLst/>
            <a:cxnLst/>
            <a:rect l="l" t="t" r="r" b="b"/>
            <a:pathLst>
              <a:path w="43842" h="47377" extrusionOk="0">
                <a:moveTo>
                  <a:pt x="43841" y="0"/>
                </a:moveTo>
                <a:cubicBezTo>
                  <a:pt x="19644" y="0"/>
                  <a:pt x="0" y="19644"/>
                  <a:pt x="0" y="43910"/>
                </a:cubicBezTo>
                <a:cubicBezTo>
                  <a:pt x="0" y="45065"/>
                  <a:pt x="68" y="46221"/>
                  <a:pt x="136" y="47376"/>
                </a:cubicBezTo>
                <a:lnTo>
                  <a:pt x="43841" y="47376"/>
                </a:lnTo>
                <a:lnTo>
                  <a:pt x="4384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6" name="Google Shape;946;p25"/>
          <p:cNvSpPr/>
          <p:nvPr/>
        </p:nvSpPr>
        <p:spPr>
          <a:xfrm rot="-5400000" flipH="1">
            <a:off x="8338681" y="3982213"/>
            <a:ext cx="782865" cy="1565729"/>
          </a:xfrm>
          <a:custGeom>
            <a:avLst/>
            <a:gdLst/>
            <a:ahLst/>
            <a:cxnLst/>
            <a:rect l="l" t="t" r="r" b="b"/>
            <a:pathLst>
              <a:path w="43366" h="86732" extrusionOk="0">
                <a:moveTo>
                  <a:pt x="43366" y="0"/>
                </a:moveTo>
                <a:cubicBezTo>
                  <a:pt x="19440" y="0"/>
                  <a:pt x="1" y="19440"/>
                  <a:pt x="1" y="43366"/>
                </a:cubicBezTo>
                <a:cubicBezTo>
                  <a:pt x="1" y="67291"/>
                  <a:pt x="19440" y="86731"/>
                  <a:pt x="43366" y="86731"/>
                </a:cubicBezTo>
                <a:lnTo>
                  <a:pt x="433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7" name="Google Shape;947;p25"/>
          <p:cNvSpPr/>
          <p:nvPr/>
        </p:nvSpPr>
        <p:spPr>
          <a:xfrm rot="-5400000" flipH="1">
            <a:off x="7947248" y="4373645"/>
            <a:ext cx="782865" cy="782865"/>
          </a:xfrm>
          <a:custGeom>
            <a:avLst/>
            <a:gdLst/>
            <a:ahLst/>
            <a:cxnLst/>
            <a:rect l="l" t="t" r="r" b="b"/>
            <a:pathLst>
              <a:path w="43366" h="43366" extrusionOk="0">
                <a:moveTo>
                  <a:pt x="43366" y="0"/>
                </a:moveTo>
                <a:cubicBezTo>
                  <a:pt x="19440" y="0"/>
                  <a:pt x="1" y="19440"/>
                  <a:pt x="1" y="43366"/>
                </a:cubicBezTo>
                <a:lnTo>
                  <a:pt x="43366" y="43366"/>
                </a:lnTo>
                <a:lnTo>
                  <a:pt x="4336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8" name="Google Shape;948;p25"/>
          <p:cNvSpPr/>
          <p:nvPr/>
        </p:nvSpPr>
        <p:spPr>
          <a:xfrm rot="-5400000" flipH="1">
            <a:off x="8645101" y="534151"/>
            <a:ext cx="990700" cy="992400"/>
          </a:xfrm>
          <a:custGeom>
            <a:avLst/>
            <a:gdLst/>
            <a:ahLst/>
            <a:cxnLst/>
            <a:rect l="l" t="t" r="r" b="b"/>
            <a:pathLst>
              <a:path w="39628" h="39696" extrusionOk="0">
                <a:moveTo>
                  <a:pt x="19848" y="0"/>
                </a:moveTo>
                <a:cubicBezTo>
                  <a:pt x="8837" y="0"/>
                  <a:pt x="1" y="8904"/>
                  <a:pt x="1" y="19848"/>
                </a:cubicBezTo>
                <a:cubicBezTo>
                  <a:pt x="1" y="30791"/>
                  <a:pt x="8837" y="39695"/>
                  <a:pt x="19848" y="39695"/>
                </a:cubicBezTo>
                <a:cubicBezTo>
                  <a:pt x="30792" y="39695"/>
                  <a:pt x="39628" y="30791"/>
                  <a:pt x="39628" y="19848"/>
                </a:cubicBezTo>
                <a:cubicBezTo>
                  <a:pt x="39628" y="8904"/>
                  <a:pt x="30792" y="0"/>
                  <a:pt x="198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9" name="Google Shape;949;p25"/>
          <p:cNvSpPr/>
          <p:nvPr/>
        </p:nvSpPr>
        <p:spPr>
          <a:xfrm rot="-5400000" flipH="1">
            <a:off x="-483987" y="3616101"/>
            <a:ext cx="992400" cy="992400"/>
          </a:xfrm>
          <a:custGeom>
            <a:avLst/>
            <a:gdLst/>
            <a:ahLst/>
            <a:cxnLst/>
            <a:rect l="l" t="t" r="r" b="b"/>
            <a:pathLst>
              <a:path w="39696" h="39696" extrusionOk="0">
                <a:moveTo>
                  <a:pt x="19848" y="0"/>
                </a:moveTo>
                <a:cubicBezTo>
                  <a:pt x="8904" y="0"/>
                  <a:pt x="0" y="8904"/>
                  <a:pt x="0" y="19848"/>
                </a:cubicBezTo>
                <a:cubicBezTo>
                  <a:pt x="0" y="30791"/>
                  <a:pt x="8904" y="39695"/>
                  <a:pt x="19848" y="39695"/>
                </a:cubicBezTo>
                <a:cubicBezTo>
                  <a:pt x="30791" y="39695"/>
                  <a:pt x="39695" y="30791"/>
                  <a:pt x="39695" y="19848"/>
                </a:cubicBezTo>
                <a:cubicBezTo>
                  <a:pt x="39695" y="8904"/>
                  <a:pt x="30791" y="0"/>
                  <a:pt x="19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0" name="Google Shape;950;p25"/>
          <p:cNvSpPr/>
          <p:nvPr/>
        </p:nvSpPr>
        <p:spPr>
          <a:xfrm rot="-5400000" flipH="1">
            <a:off x="7610232" y="305057"/>
            <a:ext cx="105375" cy="608375"/>
          </a:xfrm>
          <a:custGeom>
            <a:avLst/>
            <a:gdLst/>
            <a:ahLst/>
            <a:cxnLst/>
            <a:rect l="l" t="t" r="r" b="b"/>
            <a:pathLst>
              <a:path w="4215" h="24335" extrusionOk="0">
                <a:moveTo>
                  <a:pt x="1" y="1"/>
                </a:moveTo>
                <a:lnTo>
                  <a:pt x="1" y="24334"/>
                </a:lnTo>
                <a:lnTo>
                  <a:pt x="4215" y="24334"/>
                </a:lnTo>
                <a:lnTo>
                  <a:pt x="42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1" name="Google Shape;951;p25"/>
          <p:cNvSpPr/>
          <p:nvPr/>
        </p:nvSpPr>
        <p:spPr>
          <a:xfrm flipH="1">
            <a:off x="1227366" y="4493954"/>
            <a:ext cx="606675" cy="105400"/>
          </a:xfrm>
          <a:custGeom>
            <a:avLst/>
            <a:gdLst/>
            <a:ahLst/>
            <a:cxnLst/>
            <a:rect l="l" t="t" r="r" b="b"/>
            <a:pathLst>
              <a:path w="24267" h="4216" extrusionOk="0">
                <a:moveTo>
                  <a:pt x="1" y="1"/>
                </a:moveTo>
                <a:lnTo>
                  <a:pt x="1" y="4215"/>
                </a:lnTo>
                <a:lnTo>
                  <a:pt x="24267" y="4215"/>
                </a:lnTo>
                <a:lnTo>
                  <a:pt x="242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52" name="Google Shape;952;p25"/>
          <p:cNvGrpSpPr/>
          <p:nvPr/>
        </p:nvGrpSpPr>
        <p:grpSpPr>
          <a:xfrm rot="5400000">
            <a:off x="5513990" y="4424865"/>
            <a:ext cx="554000" cy="1075650"/>
            <a:chOff x="1070750" y="2306075"/>
            <a:chExt cx="554000" cy="1075650"/>
          </a:xfrm>
        </p:grpSpPr>
        <p:sp>
          <p:nvSpPr>
            <p:cNvPr id="953" name="Google Shape;953;p25"/>
            <p:cNvSpPr/>
            <p:nvPr/>
          </p:nvSpPr>
          <p:spPr>
            <a:xfrm>
              <a:off x="107075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25"/>
            <p:cNvSpPr/>
            <p:nvPr/>
          </p:nvSpPr>
          <p:spPr>
            <a:xfrm>
              <a:off x="107075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25"/>
            <p:cNvSpPr/>
            <p:nvPr/>
          </p:nvSpPr>
          <p:spPr>
            <a:xfrm>
              <a:off x="107075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25"/>
            <p:cNvSpPr/>
            <p:nvPr/>
          </p:nvSpPr>
          <p:spPr>
            <a:xfrm>
              <a:off x="107075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25"/>
            <p:cNvSpPr/>
            <p:nvPr/>
          </p:nvSpPr>
          <p:spPr>
            <a:xfrm>
              <a:off x="107075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25"/>
            <p:cNvSpPr/>
            <p:nvPr/>
          </p:nvSpPr>
          <p:spPr>
            <a:xfrm>
              <a:off x="107075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25"/>
            <p:cNvSpPr/>
            <p:nvPr/>
          </p:nvSpPr>
          <p:spPr>
            <a:xfrm>
              <a:off x="107075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25"/>
            <p:cNvSpPr/>
            <p:nvPr/>
          </p:nvSpPr>
          <p:spPr>
            <a:xfrm>
              <a:off x="1245775" y="282775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25"/>
            <p:cNvSpPr/>
            <p:nvPr/>
          </p:nvSpPr>
          <p:spPr>
            <a:xfrm>
              <a:off x="1245775" y="26527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340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25"/>
            <p:cNvSpPr/>
            <p:nvPr/>
          </p:nvSpPr>
          <p:spPr>
            <a:xfrm>
              <a:off x="1245775" y="2479400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25"/>
            <p:cNvSpPr/>
            <p:nvPr/>
          </p:nvSpPr>
          <p:spPr>
            <a:xfrm>
              <a:off x="1245775" y="2306075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25"/>
            <p:cNvSpPr/>
            <p:nvPr/>
          </p:nvSpPr>
          <p:spPr>
            <a:xfrm>
              <a:off x="1245775" y="33494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25"/>
            <p:cNvSpPr/>
            <p:nvPr/>
          </p:nvSpPr>
          <p:spPr>
            <a:xfrm>
              <a:off x="1245775" y="317610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25"/>
            <p:cNvSpPr/>
            <p:nvPr/>
          </p:nvSpPr>
          <p:spPr>
            <a:xfrm>
              <a:off x="1245775" y="300107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0" name="Google Shape;990;p25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4" name="Google Shape;994;p25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26"/>
          <p:cNvSpPr/>
          <p:nvPr/>
        </p:nvSpPr>
        <p:spPr>
          <a:xfrm rot="5400000">
            <a:off x="-483137" y="534151"/>
            <a:ext cx="990700" cy="992400"/>
          </a:xfrm>
          <a:custGeom>
            <a:avLst/>
            <a:gdLst/>
            <a:ahLst/>
            <a:cxnLst/>
            <a:rect l="l" t="t" r="r" b="b"/>
            <a:pathLst>
              <a:path w="39628" h="39696" extrusionOk="0">
                <a:moveTo>
                  <a:pt x="19848" y="0"/>
                </a:moveTo>
                <a:cubicBezTo>
                  <a:pt x="8837" y="0"/>
                  <a:pt x="1" y="8904"/>
                  <a:pt x="1" y="19848"/>
                </a:cubicBezTo>
                <a:cubicBezTo>
                  <a:pt x="1" y="30791"/>
                  <a:pt x="8837" y="39695"/>
                  <a:pt x="19848" y="39695"/>
                </a:cubicBezTo>
                <a:cubicBezTo>
                  <a:pt x="30792" y="39695"/>
                  <a:pt x="39628" y="30791"/>
                  <a:pt x="39628" y="19848"/>
                </a:cubicBezTo>
                <a:cubicBezTo>
                  <a:pt x="39628" y="8904"/>
                  <a:pt x="30792" y="0"/>
                  <a:pt x="198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7" name="Google Shape;997;p26"/>
          <p:cNvSpPr/>
          <p:nvPr/>
        </p:nvSpPr>
        <p:spPr>
          <a:xfrm rot="5400000">
            <a:off x="8644251" y="3616101"/>
            <a:ext cx="992400" cy="992400"/>
          </a:xfrm>
          <a:custGeom>
            <a:avLst/>
            <a:gdLst/>
            <a:ahLst/>
            <a:cxnLst/>
            <a:rect l="l" t="t" r="r" b="b"/>
            <a:pathLst>
              <a:path w="39696" h="39696" extrusionOk="0">
                <a:moveTo>
                  <a:pt x="19848" y="0"/>
                </a:moveTo>
                <a:cubicBezTo>
                  <a:pt x="8904" y="0"/>
                  <a:pt x="0" y="8904"/>
                  <a:pt x="0" y="19848"/>
                </a:cubicBezTo>
                <a:cubicBezTo>
                  <a:pt x="0" y="30791"/>
                  <a:pt x="8904" y="39695"/>
                  <a:pt x="19848" y="39695"/>
                </a:cubicBezTo>
                <a:cubicBezTo>
                  <a:pt x="30791" y="39695"/>
                  <a:pt x="39695" y="30791"/>
                  <a:pt x="39695" y="19848"/>
                </a:cubicBezTo>
                <a:cubicBezTo>
                  <a:pt x="39695" y="8904"/>
                  <a:pt x="30791" y="0"/>
                  <a:pt x="198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8" name="Google Shape;998;p26"/>
          <p:cNvSpPr/>
          <p:nvPr/>
        </p:nvSpPr>
        <p:spPr>
          <a:xfrm rot="5400000">
            <a:off x="33396" y="4294833"/>
            <a:ext cx="828285" cy="895070"/>
          </a:xfrm>
          <a:custGeom>
            <a:avLst/>
            <a:gdLst/>
            <a:ahLst/>
            <a:cxnLst/>
            <a:rect l="l" t="t" r="r" b="b"/>
            <a:pathLst>
              <a:path w="43842" h="47377" extrusionOk="0">
                <a:moveTo>
                  <a:pt x="43841" y="0"/>
                </a:moveTo>
                <a:cubicBezTo>
                  <a:pt x="19644" y="0"/>
                  <a:pt x="0" y="19644"/>
                  <a:pt x="0" y="43910"/>
                </a:cubicBezTo>
                <a:cubicBezTo>
                  <a:pt x="0" y="45065"/>
                  <a:pt x="68" y="46221"/>
                  <a:pt x="136" y="47376"/>
                </a:cubicBezTo>
                <a:lnTo>
                  <a:pt x="43841" y="47376"/>
                </a:lnTo>
                <a:lnTo>
                  <a:pt x="4384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9" name="Google Shape;999;p26"/>
          <p:cNvSpPr/>
          <p:nvPr/>
        </p:nvSpPr>
        <p:spPr>
          <a:xfrm rot="-5400000">
            <a:off x="8338681" y="-398472"/>
            <a:ext cx="782865" cy="1565729"/>
          </a:xfrm>
          <a:custGeom>
            <a:avLst/>
            <a:gdLst/>
            <a:ahLst/>
            <a:cxnLst/>
            <a:rect l="l" t="t" r="r" b="b"/>
            <a:pathLst>
              <a:path w="43366" h="86732" extrusionOk="0">
                <a:moveTo>
                  <a:pt x="43366" y="0"/>
                </a:moveTo>
                <a:cubicBezTo>
                  <a:pt x="19440" y="0"/>
                  <a:pt x="1" y="19440"/>
                  <a:pt x="1" y="43366"/>
                </a:cubicBezTo>
                <a:cubicBezTo>
                  <a:pt x="1" y="67291"/>
                  <a:pt x="19440" y="86731"/>
                  <a:pt x="43366" y="86731"/>
                </a:cubicBezTo>
                <a:lnTo>
                  <a:pt x="4336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0" name="Google Shape;1000;p26"/>
          <p:cNvSpPr/>
          <p:nvPr/>
        </p:nvSpPr>
        <p:spPr>
          <a:xfrm rot="-5400000">
            <a:off x="7947248" y="-7040"/>
            <a:ext cx="782865" cy="782865"/>
          </a:xfrm>
          <a:custGeom>
            <a:avLst/>
            <a:gdLst/>
            <a:ahLst/>
            <a:cxnLst/>
            <a:rect l="l" t="t" r="r" b="b"/>
            <a:pathLst>
              <a:path w="43366" h="43366" extrusionOk="0">
                <a:moveTo>
                  <a:pt x="43366" y="0"/>
                </a:moveTo>
                <a:cubicBezTo>
                  <a:pt x="19440" y="0"/>
                  <a:pt x="1" y="19440"/>
                  <a:pt x="1" y="43366"/>
                </a:cubicBezTo>
                <a:lnTo>
                  <a:pt x="43366" y="43366"/>
                </a:lnTo>
                <a:lnTo>
                  <a:pt x="433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1" name="Google Shape;1001;p26"/>
          <p:cNvSpPr/>
          <p:nvPr/>
        </p:nvSpPr>
        <p:spPr>
          <a:xfrm>
            <a:off x="7318622" y="4493954"/>
            <a:ext cx="606675" cy="105400"/>
          </a:xfrm>
          <a:custGeom>
            <a:avLst/>
            <a:gdLst/>
            <a:ahLst/>
            <a:cxnLst/>
            <a:rect l="l" t="t" r="r" b="b"/>
            <a:pathLst>
              <a:path w="24267" h="4216" extrusionOk="0">
                <a:moveTo>
                  <a:pt x="1" y="1"/>
                </a:moveTo>
                <a:lnTo>
                  <a:pt x="1" y="4215"/>
                </a:lnTo>
                <a:lnTo>
                  <a:pt x="24267" y="4215"/>
                </a:lnTo>
                <a:lnTo>
                  <a:pt x="242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02" name="Google Shape;1002;p26"/>
          <p:cNvGrpSpPr/>
          <p:nvPr/>
        </p:nvGrpSpPr>
        <p:grpSpPr>
          <a:xfrm rot="5400000">
            <a:off x="975915" y="-355810"/>
            <a:ext cx="554000" cy="1075650"/>
            <a:chOff x="1070750" y="2306075"/>
            <a:chExt cx="554000" cy="1075650"/>
          </a:xfrm>
        </p:grpSpPr>
        <p:sp>
          <p:nvSpPr>
            <p:cNvPr id="1003" name="Google Shape;1003;p26"/>
            <p:cNvSpPr/>
            <p:nvPr/>
          </p:nvSpPr>
          <p:spPr>
            <a:xfrm>
              <a:off x="107075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4" name="Google Shape;1004;p26"/>
            <p:cNvSpPr/>
            <p:nvPr/>
          </p:nvSpPr>
          <p:spPr>
            <a:xfrm>
              <a:off x="107075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26"/>
            <p:cNvSpPr/>
            <p:nvPr/>
          </p:nvSpPr>
          <p:spPr>
            <a:xfrm>
              <a:off x="107075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107075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26"/>
            <p:cNvSpPr/>
            <p:nvPr/>
          </p:nvSpPr>
          <p:spPr>
            <a:xfrm>
              <a:off x="107075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26"/>
            <p:cNvSpPr/>
            <p:nvPr/>
          </p:nvSpPr>
          <p:spPr>
            <a:xfrm>
              <a:off x="107075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26"/>
            <p:cNvSpPr/>
            <p:nvPr/>
          </p:nvSpPr>
          <p:spPr>
            <a:xfrm>
              <a:off x="107075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1245775" y="282775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26"/>
            <p:cNvSpPr/>
            <p:nvPr/>
          </p:nvSpPr>
          <p:spPr>
            <a:xfrm>
              <a:off x="1245775" y="26527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340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26"/>
            <p:cNvSpPr/>
            <p:nvPr/>
          </p:nvSpPr>
          <p:spPr>
            <a:xfrm>
              <a:off x="1245775" y="2479400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3" name="Google Shape;1013;p26"/>
            <p:cNvSpPr/>
            <p:nvPr/>
          </p:nvSpPr>
          <p:spPr>
            <a:xfrm>
              <a:off x="1245775" y="2306075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26"/>
            <p:cNvSpPr/>
            <p:nvPr/>
          </p:nvSpPr>
          <p:spPr>
            <a:xfrm>
              <a:off x="1245775" y="33494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1245775" y="317610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26"/>
            <p:cNvSpPr/>
            <p:nvPr/>
          </p:nvSpPr>
          <p:spPr>
            <a:xfrm>
              <a:off x="1245775" y="300107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26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26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26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26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1" name="Google Shape;1021;p26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26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26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5" name="Google Shape;1035;p26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6" name="Google Shape;1036;p26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7" name="Google Shape;1037;p26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26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9" name="Google Shape;1039;p26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0" name="Google Shape;1040;p26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26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26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26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4" name="Google Shape;1044;p26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" name="Google Shape;1046;p27"/>
          <p:cNvGrpSpPr/>
          <p:nvPr/>
        </p:nvGrpSpPr>
        <p:grpSpPr>
          <a:xfrm rot="-5400000">
            <a:off x="7592731" y="-435406"/>
            <a:ext cx="554000" cy="1075650"/>
            <a:chOff x="1070750" y="2306075"/>
            <a:chExt cx="554000" cy="1075650"/>
          </a:xfrm>
        </p:grpSpPr>
        <p:sp>
          <p:nvSpPr>
            <p:cNvPr id="1047" name="Google Shape;1047;p27"/>
            <p:cNvSpPr/>
            <p:nvPr/>
          </p:nvSpPr>
          <p:spPr>
            <a:xfrm>
              <a:off x="107075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107075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" name="Google Shape;1049;p27"/>
            <p:cNvSpPr/>
            <p:nvPr/>
          </p:nvSpPr>
          <p:spPr>
            <a:xfrm>
              <a:off x="107075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" name="Google Shape;1050;p27"/>
            <p:cNvSpPr/>
            <p:nvPr/>
          </p:nvSpPr>
          <p:spPr>
            <a:xfrm>
              <a:off x="107075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" name="Google Shape;1051;p27"/>
            <p:cNvSpPr/>
            <p:nvPr/>
          </p:nvSpPr>
          <p:spPr>
            <a:xfrm>
              <a:off x="107075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2" name="Google Shape;1052;p27"/>
            <p:cNvSpPr/>
            <p:nvPr/>
          </p:nvSpPr>
          <p:spPr>
            <a:xfrm>
              <a:off x="107075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3" name="Google Shape;1053;p27"/>
            <p:cNvSpPr/>
            <p:nvPr/>
          </p:nvSpPr>
          <p:spPr>
            <a:xfrm>
              <a:off x="107075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4" name="Google Shape;1054;p27"/>
            <p:cNvSpPr/>
            <p:nvPr/>
          </p:nvSpPr>
          <p:spPr>
            <a:xfrm>
              <a:off x="1245775" y="282775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5" name="Google Shape;1055;p27"/>
            <p:cNvSpPr/>
            <p:nvPr/>
          </p:nvSpPr>
          <p:spPr>
            <a:xfrm>
              <a:off x="1245775" y="26527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340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27"/>
            <p:cNvSpPr/>
            <p:nvPr/>
          </p:nvSpPr>
          <p:spPr>
            <a:xfrm>
              <a:off x="1245775" y="2479400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1245775" y="2306075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1245775" y="33494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9" name="Google Shape;1059;p27"/>
            <p:cNvSpPr/>
            <p:nvPr/>
          </p:nvSpPr>
          <p:spPr>
            <a:xfrm>
              <a:off x="1245775" y="317610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1245775" y="300107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89" name="Google Shape;1089;p27"/>
          <p:cNvSpPr/>
          <p:nvPr/>
        </p:nvSpPr>
        <p:spPr>
          <a:xfrm>
            <a:off x="8682494" y="-174581"/>
            <a:ext cx="105375" cy="608375"/>
          </a:xfrm>
          <a:custGeom>
            <a:avLst/>
            <a:gdLst/>
            <a:ahLst/>
            <a:cxnLst/>
            <a:rect l="l" t="t" r="r" b="b"/>
            <a:pathLst>
              <a:path w="4215" h="24335" extrusionOk="0">
                <a:moveTo>
                  <a:pt x="1" y="1"/>
                </a:moveTo>
                <a:lnTo>
                  <a:pt x="1" y="24334"/>
                </a:lnTo>
                <a:lnTo>
                  <a:pt x="4215" y="24334"/>
                </a:lnTo>
                <a:lnTo>
                  <a:pt x="42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0" name="Google Shape;1090;p27"/>
          <p:cNvSpPr/>
          <p:nvPr/>
        </p:nvSpPr>
        <p:spPr>
          <a:xfrm rot="5400000">
            <a:off x="33396" y="4294833"/>
            <a:ext cx="828285" cy="895070"/>
          </a:xfrm>
          <a:custGeom>
            <a:avLst/>
            <a:gdLst/>
            <a:ahLst/>
            <a:cxnLst/>
            <a:rect l="l" t="t" r="r" b="b"/>
            <a:pathLst>
              <a:path w="43842" h="47377" extrusionOk="0">
                <a:moveTo>
                  <a:pt x="43841" y="0"/>
                </a:moveTo>
                <a:cubicBezTo>
                  <a:pt x="19644" y="0"/>
                  <a:pt x="0" y="19644"/>
                  <a:pt x="0" y="43910"/>
                </a:cubicBezTo>
                <a:cubicBezTo>
                  <a:pt x="0" y="45065"/>
                  <a:pt x="68" y="46221"/>
                  <a:pt x="136" y="47376"/>
                </a:cubicBezTo>
                <a:lnTo>
                  <a:pt x="43841" y="47376"/>
                </a:lnTo>
                <a:lnTo>
                  <a:pt x="438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" name="Google Shape;114;p4"/>
          <p:cNvSpPr txBox="1"/>
          <p:nvPr>
            <p:ph type="body" idx="1"/>
          </p:nvPr>
        </p:nvSpPr>
        <p:spPr>
          <a:xfrm>
            <a:off x="720000" y="1152475"/>
            <a:ext cx="7704000" cy="33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115" name="Google Shape;115;p4"/>
          <p:cNvSpPr/>
          <p:nvPr/>
        </p:nvSpPr>
        <p:spPr>
          <a:xfrm>
            <a:off x="8649370" y="535000"/>
            <a:ext cx="992400" cy="992400"/>
          </a:xfrm>
          <a:custGeom>
            <a:avLst/>
            <a:gdLst/>
            <a:ahLst/>
            <a:cxnLst/>
            <a:rect l="l" t="t" r="r" b="b"/>
            <a:pathLst>
              <a:path w="39696" h="39696" extrusionOk="0">
                <a:moveTo>
                  <a:pt x="19848" y="0"/>
                </a:moveTo>
                <a:cubicBezTo>
                  <a:pt x="8904" y="0"/>
                  <a:pt x="0" y="8904"/>
                  <a:pt x="0" y="19848"/>
                </a:cubicBezTo>
                <a:cubicBezTo>
                  <a:pt x="0" y="30791"/>
                  <a:pt x="8904" y="39695"/>
                  <a:pt x="19848" y="39695"/>
                </a:cubicBezTo>
                <a:cubicBezTo>
                  <a:pt x="30791" y="39695"/>
                  <a:pt x="39695" y="30791"/>
                  <a:pt x="39695" y="19848"/>
                </a:cubicBezTo>
                <a:cubicBezTo>
                  <a:pt x="39695" y="8904"/>
                  <a:pt x="30791" y="0"/>
                  <a:pt x="198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6" name="Google Shape;116;p4"/>
          <p:cNvGrpSpPr/>
          <p:nvPr/>
        </p:nvGrpSpPr>
        <p:grpSpPr>
          <a:xfrm>
            <a:off x="-67500" y="3456650"/>
            <a:ext cx="554000" cy="1075650"/>
            <a:chOff x="1070750" y="2306075"/>
            <a:chExt cx="554000" cy="1075650"/>
          </a:xfrm>
        </p:grpSpPr>
        <p:sp>
          <p:nvSpPr>
            <p:cNvPr id="117" name="Google Shape;117;p4"/>
            <p:cNvSpPr/>
            <p:nvPr/>
          </p:nvSpPr>
          <p:spPr>
            <a:xfrm>
              <a:off x="107075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07075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07075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107075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107075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107075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107075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1245775" y="282775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1245775" y="26527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340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1245775" y="2479400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1245775" y="2306075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245775" y="33494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245775" y="317610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245775" y="300107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9" name="Google Shape;159;p4"/>
          <p:cNvSpPr/>
          <p:nvPr/>
        </p:nvSpPr>
        <p:spPr>
          <a:xfrm rot="5400000">
            <a:off x="129625" y="4555738"/>
            <a:ext cx="105375" cy="608375"/>
          </a:xfrm>
          <a:custGeom>
            <a:avLst/>
            <a:gdLst/>
            <a:ahLst/>
            <a:cxnLst/>
            <a:rect l="l" t="t" r="r" b="b"/>
            <a:pathLst>
              <a:path w="4215" h="24335" extrusionOk="0">
                <a:moveTo>
                  <a:pt x="1" y="1"/>
                </a:moveTo>
                <a:lnTo>
                  <a:pt x="1" y="24334"/>
                </a:lnTo>
                <a:lnTo>
                  <a:pt x="4215" y="24334"/>
                </a:lnTo>
                <a:lnTo>
                  <a:pt x="42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5"/>
          <p:cNvSpPr txBox="1"/>
          <p:nvPr>
            <p:ph type="subTitle" idx="1"/>
          </p:nvPr>
        </p:nvSpPr>
        <p:spPr>
          <a:xfrm>
            <a:off x="5055630" y="2650351"/>
            <a:ext cx="2373000" cy="14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5"/>
          <p:cNvSpPr txBox="1"/>
          <p:nvPr>
            <p:ph type="subTitle" idx="2"/>
          </p:nvPr>
        </p:nvSpPr>
        <p:spPr>
          <a:xfrm>
            <a:off x="1715375" y="2650350"/>
            <a:ext cx="2373000" cy="14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" name="Google Shape;164;p5"/>
          <p:cNvSpPr txBox="1"/>
          <p:nvPr>
            <p:ph type="subTitle" idx="3"/>
          </p:nvPr>
        </p:nvSpPr>
        <p:spPr>
          <a:xfrm>
            <a:off x="1715375" y="2000500"/>
            <a:ext cx="2373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solidFill>
                  <a:schemeClr val="dk2"/>
                </a:solidFill>
                <a:latin typeface="Noto Serif Malayalam"/>
                <a:ea typeface="Noto Serif Malayalam"/>
                <a:cs typeface="Noto Serif Malayalam"/>
                <a:sym typeface="Noto Serif Malay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5" name="Google Shape;165;p5"/>
          <p:cNvSpPr txBox="1"/>
          <p:nvPr>
            <p:ph type="subTitle" idx="4"/>
          </p:nvPr>
        </p:nvSpPr>
        <p:spPr>
          <a:xfrm>
            <a:off x="5055637" y="2000500"/>
            <a:ext cx="2373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solidFill>
                  <a:schemeClr val="dk2"/>
                </a:solidFill>
                <a:latin typeface="Noto Serif Malayalam"/>
                <a:ea typeface="Noto Serif Malayalam"/>
                <a:cs typeface="Noto Serif Malayalam"/>
                <a:sym typeface="Noto Serif Malay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6" name="Google Shape;166;p5"/>
          <p:cNvSpPr/>
          <p:nvPr/>
        </p:nvSpPr>
        <p:spPr>
          <a:xfrm rot="-5400000">
            <a:off x="-424300" y="0"/>
            <a:ext cx="1182725" cy="1096050"/>
          </a:xfrm>
          <a:custGeom>
            <a:avLst/>
            <a:gdLst/>
            <a:ahLst/>
            <a:cxnLst/>
            <a:rect l="l" t="t" r="r" b="b"/>
            <a:pathLst>
              <a:path w="47309" h="43842" extrusionOk="0">
                <a:moveTo>
                  <a:pt x="1" y="1"/>
                </a:moveTo>
                <a:cubicBezTo>
                  <a:pt x="1" y="24198"/>
                  <a:pt x="19644" y="43842"/>
                  <a:pt x="43842" y="43842"/>
                </a:cubicBezTo>
                <a:cubicBezTo>
                  <a:pt x="44998" y="43842"/>
                  <a:pt x="46153" y="43774"/>
                  <a:pt x="47309" y="43706"/>
                </a:cubicBezTo>
                <a:lnTo>
                  <a:pt x="473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5"/>
          <p:cNvSpPr/>
          <p:nvPr/>
        </p:nvSpPr>
        <p:spPr>
          <a:xfrm>
            <a:off x="8461125" y="4413775"/>
            <a:ext cx="606675" cy="105400"/>
          </a:xfrm>
          <a:custGeom>
            <a:avLst/>
            <a:gdLst/>
            <a:ahLst/>
            <a:cxnLst/>
            <a:rect l="l" t="t" r="r" b="b"/>
            <a:pathLst>
              <a:path w="24267" h="4216" extrusionOk="0">
                <a:moveTo>
                  <a:pt x="1" y="1"/>
                </a:moveTo>
                <a:lnTo>
                  <a:pt x="1" y="4215"/>
                </a:lnTo>
                <a:lnTo>
                  <a:pt x="24267" y="4215"/>
                </a:lnTo>
                <a:lnTo>
                  <a:pt x="242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8" name="Google Shape;168;p5"/>
          <p:cNvGrpSpPr/>
          <p:nvPr/>
        </p:nvGrpSpPr>
        <p:grpSpPr>
          <a:xfrm>
            <a:off x="8068325" y="4684700"/>
            <a:ext cx="1075675" cy="554000"/>
            <a:chOff x="5041950" y="3636600"/>
            <a:chExt cx="1075675" cy="554000"/>
          </a:xfrm>
        </p:grpSpPr>
        <p:sp>
          <p:nvSpPr>
            <p:cNvPr id="169" name="Google Shape;169;p5"/>
            <p:cNvSpPr/>
            <p:nvPr/>
          </p:nvSpPr>
          <p:spPr>
            <a:xfrm>
              <a:off x="5563650" y="363660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80" y="1"/>
                  </a:moveTo>
                  <a:cubicBezTo>
                    <a:pt x="272" y="1"/>
                    <a:pt x="0" y="272"/>
                    <a:pt x="0" y="612"/>
                  </a:cubicBezTo>
                  <a:cubicBezTo>
                    <a:pt x="0" y="952"/>
                    <a:pt x="272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5738675" y="3636600"/>
              <a:ext cx="30600" cy="30625"/>
            </a:xfrm>
            <a:custGeom>
              <a:avLst/>
              <a:gdLst/>
              <a:ahLst/>
              <a:cxnLst/>
              <a:rect l="l" t="t" r="r" b="b"/>
              <a:pathLst>
                <a:path w="1224" h="1225" extrusionOk="0">
                  <a:moveTo>
                    <a:pt x="612" y="1"/>
                  </a:moveTo>
                  <a:cubicBezTo>
                    <a:pt x="272" y="1"/>
                    <a:pt x="0" y="272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5912000" y="363660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12" y="1"/>
                  </a:moveTo>
                  <a:cubicBezTo>
                    <a:pt x="272" y="1"/>
                    <a:pt x="0" y="272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6087025" y="3636600"/>
              <a:ext cx="30600" cy="30625"/>
            </a:xfrm>
            <a:custGeom>
              <a:avLst/>
              <a:gdLst/>
              <a:ahLst/>
              <a:cxnLst/>
              <a:rect l="l" t="t" r="r" b="b"/>
              <a:pathLst>
                <a:path w="1224" h="1225" extrusionOk="0">
                  <a:moveTo>
                    <a:pt x="612" y="1"/>
                  </a:moveTo>
                  <a:cubicBezTo>
                    <a:pt x="272" y="1"/>
                    <a:pt x="0" y="272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5041950" y="3636600"/>
              <a:ext cx="32325" cy="30625"/>
            </a:xfrm>
            <a:custGeom>
              <a:avLst/>
              <a:gdLst/>
              <a:ahLst/>
              <a:cxnLst/>
              <a:rect l="l" t="t" r="r" b="b"/>
              <a:pathLst>
                <a:path w="1293" h="1225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1" y="1224"/>
                    <a:pt x="1292" y="952"/>
                    <a:pt x="1292" y="612"/>
                  </a:cubicBezTo>
                  <a:cubicBezTo>
                    <a:pt x="1292" y="272"/>
                    <a:pt x="1021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5215300" y="363660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80" y="1"/>
                  </a:moveTo>
                  <a:cubicBezTo>
                    <a:pt x="340" y="1"/>
                    <a:pt x="0" y="272"/>
                    <a:pt x="0" y="612"/>
                  </a:cubicBezTo>
                  <a:cubicBezTo>
                    <a:pt x="0" y="952"/>
                    <a:pt x="340" y="1224"/>
                    <a:pt x="680" y="1224"/>
                  </a:cubicBezTo>
                  <a:cubicBezTo>
                    <a:pt x="1020" y="1224"/>
                    <a:pt x="1291" y="952"/>
                    <a:pt x="1291" y="612"/>
                  </a:cubicBezTo>
                  <a:cubicBezTo>
                    <a:pt x="1291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5390325" y="363660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12" y="1"/>
                  </a:moveTo>
                  <a:cubicBezTo>
                    <a:pt x="272" y="1"/>
                    <a:pt x="0" y="272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952" y="1224"/>
                    <a:pt x="1291" y="952"/>
                    <a:pt x="1291" y="612"/>
                  </a:cubicBezTo>
                  <a:cubicBezTo>
                    <a:pt x="1291" y="272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5563650" y="380992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80" y="1"/>
                  </a:moveTo>
                  <a:cubicBezTo>
                    <a:pt x="272" y="1"/>
                    <a:pt x="0" y="273"/>
                    <a:pt x="0" y="680"/>
                  </a:cubicBezTo>
                  <a:cubicBezTo>
                    <a:pt x="0" y="1020"/>
                    <a:pt x="272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3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5738675" y="3809925"/>
              <a:ext cx="30600" cy="32325"/>
            </a:xfrm>
            <a:custGeom>
              <a:avLst/>
              <a:gdLst/>
              <a:ahLst/>
              <a:cxnLst/>
              <a:rect l="l" t="t" r="r" b="b"/>
              <a:pathLst>
                <a:path w="1224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80"/>
                  </a:cubicBezTo>
                  <a:cubicBezTo>
                    <a:pt x="0" y="1020"/>
                    <a:pt x="272" y="1292"/>
                    <a:pt x="612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5912000" y="380992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80"/>
                  </a:cubicBezTo>
                  <a:cubicBezTo>
                    <a:pt x="0" y="1020"/>
                    <a:pt x="272" y="1292"/>
                    <a:pt x="612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3"/>
                    <a:pt x="1020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6087025" y="3809925"/>
              <a:ext cx="30600" cy="32325"/>
            </a:xfrm>
            <a:custGeom>
              <a:avLst/>
              <a:gdLst/>
              <a:ahLst/>
              <a:cxnLst/>
              <a:rect l="l" t="t" r="r" b="b"/>
              <a:pathLst>
                <a:path w="1224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80"/>
                  </a:cubicBezTo>
                  <a:cubicBezTo>
                    <a:pt x="0" y="1020"/>
                    <a:pt x="272" y="1292"/>
                    <a:pt x="612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5041950" y="3809925"/>
              <a:ext cx="32325" cy="32325"/>
            </a:xfrm>
            <a:custGeom>
              <a:avLst/>
              <a:gdLst/>
              <a:ahLst/>
              <a:cxnLst/>
              <a:rect l="l" t="t" r="r" b="b"/>
              <a:pathLst>
                <a:path w="1293" h="1293" extrusionOk="0">
                  <a:moveTo>
                    <a:pt x="613" y="1"/>
                  </a:moveTo>
                  <a:cubicBezTo>
                    <a:pt x="273" y="1"/>
                    <a:pt x="1" y="273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1" y="1292"/>
                    <a:pt x="1292" y="1020"/>
                    <a:pt x="1292" y="680"/>
                  </a:cubicBezTo>
                  <a:cubicBezTo>
                    <a:pt x="1292" y="273"/>
                    <a:pt x="1021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5215300" y="380992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80" y="1"/>
                  </a:moveTo>
                  <a:cubicBezTo>
                    <a:pt x="340" y="1"/>
                    <a:pt x="0" y="273"/>
                    <a:pt x="0" y="680"/>
                  </a:cubicBezTo>
                  <a:cubicBezTo>
                    <a:pt x="0" y="1020"/>
                    <a:pt x="340" y="1292"/>
                    <a:pt x="680" y="1292"/>
                  </a:cubicBezTo>
                  <a:cubicBezTo>
                    <a:pt x="1020" y="1292"/>
                    <a:pt x="1291" y="1020"/>
                    <a:pt x="1291" y="680"/>
                  </a:cubicBezTo>
                  <a:cubicBezTo>
                    <a:pt x="1291" y="273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5390325" y="380992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80"/>
                  </a:cubicBezTo>
                  <a:cubicBezTo>
                    <a:pt x="0" y="1020"/>
                    <a:pt x="272" y="1292"/>
                    <a:pt x="612" y="1292"/>
                  </a:cubicBezTo>
                  <a:cubicBezTo>
                    <a:pt x="952" y="1292"/>
                    <a:pt x="1291" y="1020"/>
                    <a:pt x="1291" y="680"/>
                  </a:cubicBezTo>
                  <a:cubicBezTo>
                    <a:pt x="1291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5563650" y="398495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80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3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5738675" y="3984950"/>
              <a:ext cx="30600" cy="30625"/>
            </a:xfrm>
            <a:custGeom>
              <a:avLst/>
              <a:gdLst/>
              <a:ahLst/>
              <a:cxnLst/>
              <a:rect l="l" t="t" r="r" b="b"/>
              <a:pathLst>
                <a:path w="1224" h="1225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912000" y="398495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3"/>
                    <a:pt x="1020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6087025" y="3984950"/>
              <a:ext cx="30600" cy="30625"/>
            </a:xfrm>
            <a:custGeom>
              <a:avLst/>
              <a:gdLst/>
              <a:ahLst/>
              <a:cxnLst/>
              <a:rect l="l" t="t" r="r" b="b"/>
              <a:pathLst>
                <a:path w="1224" h="1225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041950" y="3984950"/>
              <a:ext cx="32325" cy="30625"/>
            </a:xfrm>
            <a:custGeom>
              <a:avLst/>
              <a:gdLst/>
              <a:ahLst/>
              <a:cxnLst/>
              <a:rect l="l" t="t" r="r" b="b"/>
              <a:pathLst>
                <a:path w="1293" h="1225" extrusionOk="0">
                  <a:moveTo>
                    <a:pt x="613" y="1"/>
                  </a:moveTo>
                  <a:cubicBezTo>
                    <a:pt x="273" y="1"/>
                    <a:pt x="1" y="273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1" y="1224"/>
                    <a:pt x="1292" y="952"/>
                    <a:pt x="1292" y="612"/>
                  </a:cubicBezTo>
                  <a:cubicBezTo>
                    <a:pt x="1292" y="273"/>
                    <a:pt x="1021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215300" y="398495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80" y="1"/>
                  </a:moveTo>
                  <a:cubicBezTo>
                    <a:pt x="340" y="1"/>
                    <a:pt x="0" y="273"/>
                    <a:pt x="0" y="612"/>
                  </a:cubicBezTo>
                  <a:cubicBezTo>
                    <a:pt x="0" y="952"/>
                    <a:pt x="340" y="1224"/>
                    <a:pt x="680" y="1224"/>
                  </a:cubicBezTo>
                  <a:cubicBezTo>
                    <a:pt x="1020" y="1224"/>
                    <a:pt x="1291" y="952"/>
                    <a:pt x="1291" y="612"/>
                  </a:cubicBezTo>
                  <a:cubicBezTo>
                    <a:pt x="1291" y="273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5390325" y="398495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952" y="1224"/>
                    <a:pt x="1291" y="952"/>
                    <a:pt x="1291" y="612"/>
                  </a:cubicBezTo>
                  <a:cubicBezTo>
                    <a:pt x="1291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5563650" y="415827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80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3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5738675" y="4158275"/>
              <a:ext cx="30600" cy="32325"/>
            </a:xfrm>
            <a:custGeom>
              <a:avLst/>
              <a:gdLst/>
              <a:ahLst/>
              <a:cxnLst/>
              <a:rect l="l" t="t" r="r" b="b"/>
              <a:pathLst>
                <a:path w="1224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92"/>
                    <a:pt x="612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5912000" y="415827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92"/>
                    <a:pt x="612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3"/>
                    <a:pt x="1020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6087025" y="4158275"/>
              <a:ext cx="30600" cy="32325"/>
            </a:xfrm>
            <a:custGeom>
              <a:avLst/>
              <a:gdLst/>
              <a:ahLst/>
              <a:cxnLst/>
              <a:rect l="l" t="t" r="r" b="b"/>
              <a:pathLst>
                <a:path w="1224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92"/>
                    <a:pt x="612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5041950" y="4158275"/>
              <a:ext cx="32325" cy="32325"/>
            </a:xfrm>
            <a:custGeom>
              <a:avLst/>
              <a:gdLst/>
              <a:ahLst/>
              <a:cxnLst/>
              <a:rect l="l" t="t" r="r" b="b"/>
              <a:pathLst>
                <a:path w="1293" h="1293" extrusionOk="0">
                  <a:moveTo>
                    <a:pt x="613" y="1"/>
                  </a:moveTo>
                  <a:cubicBezTo>
                    <a:pt x="273" y="1"/>
                    <a:pt x="1" y="273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1" y="1292"/>
                    <a:pt x="1292" y="952"/>
                    <a:pt x="1292" y="612"/>
                  </a:cubicBezTo>
                  <a:cubicBezTo>
                    <a:pt x="1292" y="273"/>
                    <a:pt x="1021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5215300" y="415827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80" y="1"/>
                  </a:moveTo>
                  <a:cubicBezTo>
                    <a:pt x="340" y="1"/>
                    <a:pt x="0" y="273"/>
                    <a:pt x="0" y="612"/>
                  </a:cubicBezTo>
                  <a:cubicBezTo>
                    <a:pt x="0" y="952"/>
                    <a:pt x="340" y="1292"/>
                    <a:pt x="680" y="1292"/>
                  </a:cubicBezTo>
                  <a:cubicBezTo>
                    <a:pt x="1020" y="1292"/>
                    <a:pt x="1291" y="952"/>
                    <a:pt x="1291" y="612"/>
                  </a:cubicBezTo>
                  <a:cubicBezTo>
                    <a:pt x="1291" y="273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5390325" y="415827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92"/>
                    <a:pt x="612" y="1292"/>
                  </a:cubicBezTo>
                  <a:cubicBezTo>
                    <a:pt x="952" y="1292"/>
                    <a:pt x="1291" y="952"/>
                    <a:pt x="1291" y="612"/>
                  </a:cubicBezTo>
                  <a:cubicBezTo>
                    <a:pt x="1291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5563650" y="398495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80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3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5738675" y="3984950"/>
              <a:ext cx="30600" cy="30625"/>
            </a:xfrm>
            <a:custGeom>
              <a:avLst/>
              <a:gdLst/>
              <a:ahLst/>
              <a:cxnLst/>
              <a:rect l="l" t="t" r="r" b="b"/>
              <a:pathLst>
                <a:path w="1224" h="1225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5912000" y="398495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3"/>
                    <a:pt x="1020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6087025" y="3984950"/>
              <a:ext cx="30600" cy="30625"/>
            </a:xfrm>
            <a:custGeom>
              <a:avLst/>
              <a:gdLst/>
              <a:ahLst/>
              <a:cxnLst/>
              <a:rect l="l" t="t" r="r" b="b"/>
              <a:pathLst>
                <a:path w="1224" h="1225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5041950" y="3984950"/>
              <a:ext cx="32325" cy="30625"/>
            </a:xfrm>
            <a:custGeom>
              <a:avLst/>
              <a:gdLst/>
              <a:ahLst/>
              <a:cxnLst/>
              <a:rect l="l" t="t" r="r" b="b"/>
              <a:pathLst>
                <a:path w="1293" h="1225" extrusionOk="0">
                  <a:moveTo>
                    <a:pt x="613" y="1"/>
                  </a:moveTo>
                  <a:cubicBezTo>
                    <a:pt x="273" y="1"/>
                    <a:pt x="1" y="273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1" y="1224"/>
                    <a:pt x="1292" y="952"/>
                    <a:pt x="1292" y="612"/>
                  </a:cubicBezTo>
                  <a:cubicBezTo>
                    <a:pt x="1292" y="273"/>
                    <a:pt x="1021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5215300" y="398495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80" y="1"/>
                  </a:moveTo>
                  <a:cubicBezTo>
                    <a:pt x="340" y="1"/>
                    <a:pt x="0" y="273"/>
                    <a:pt x="0" y="612"/>
                  </a:cubicBezTo>
                  <a:cubicBezTo>
                    <a:pt x="0" y="952"/>
                    <a:pt x="340" y="1224"/>
                    <a:pt x="680" y="1224"/>
                  </a:cubicBezTo>
                  <a:cubicBezTo>
                    <a:pt x="1020" y="1224"/>
                    <a:pt x="1291" y="952"/>
                    <a:pt x="1291" y="612"/>
                  </a:cubicBezTo>
                  <a:cubicBezTo>
                    <a:pt x="1291" y="273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390325" y="398495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952" y="1224"/>
                    <a:pt x="1291" y="952"/>
                    <a:pt x="1291" y="612"/>
                  </a:cubicBezTo>
                  <a:cubicBezTo>
                    <a:pt x="1291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563650" y="415827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80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3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738675" y="4158275"/>
              <a:ext cx="30600" cy="32325"/>
            </a:xfrm>
            <a:custGeom>
              <a:avLst/>
              <a:gdLst/>
              <a:ahLst/>
              <a:cxnLst/>
              <a:rect l="l" t="t" r="r" b="b"/>
              <a:pathLst>
                <a:path w="1224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92"/>
                    <a:pt x="612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5912000" y="415827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92"/>
                    <a:pt x="612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3"/>
                    <a:pt x="1020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087025" y="4158275"/>
              <a:ext cx="30600" cy="32325"/>
            </a:xfrm>
            <a:custGeom>
              <a:avLst/>
              <a:gdLst/>
              <a:ahLst/>
              <a:cxnLst/>
              <a:rect l="l" t="t" r="r" b="b"/>
              <a:pathLst>
                <a:path w="1224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92"/>
                    <a:pt x="612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5041950" y="4158275"/>
              <a:ext cx="32325" cy="32325"/>
            </a:xfrm>
            <a:custGeom>
              <a:avLst/>
              <a:gdLst/>
              <a:ahLst/>
              <a:cxnLst/>
              <a:rect l="l" t="t" r="r" b="b"/>
              <a:pathLst>
                <a:path w="1293" h="1293" extrusionOk="0">
                  <a:moveTo>
                    <a:pt x="613" y="1"/>
                  </a:moveTo>
                  <a:cubicBezTo>
                    <a:pt x="273" y="1"/>
                    <a:pt x="1" y="273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1" y="1292"/>
                    <a:pt x="1292" y="952"/>
                    <a:pt x="1292" y="612"/>
                  </a:cubicBezTo>
                  <a:cubicBezTo>
                    <a:pt x="1292" y="273"/>
                    <a:pt x="1021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5215300" y="415827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80" y="1"/>
                  </a:moveTo>
                  <a:cubicBezTo>
                    <a:pt x="340" y="1"/>
                    <a:pt x="0" y="273"/>
                    <a:pt x="0" y="612"/>
                  </a:cubicBezTo>
                  <a:cubicBezTo>
                    <a:pt x="0" y="952"/>
                    <a:pt x="340" y="1292"/>
                    <a:pt x="680" y="1292"/>
                  </a:cubicBezTo>
                  <a:cubicBezTo>
                    <a:pt x="1020" y="1292"/>
                    <a:pt x="1291" y="952"/>
                    <a:pt x="1291" y="612"/>
                  </a:cubicBezTo>
                  <a:cubicBezTo>
                    <a:pt x="1291" y="273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5390325" y="415827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92"/>
                    <a:pt x="612" y="1292"/>
                  </a:cubicBezTo>
                  <a:cubicBezTo>
                    <a:pt x="952" y="1292"/>
                    <a:pt x="1291" y="952"/>
                    <a:pt x="1291" y="612"/>
                  </a:cubicBezTo>
                  <a:cubicBezTo>
                    <a:pt x="1291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3" name="Google Shape;213;p6"/>
          <p:cNvSpPr/>
          <p:nvPr/>
        </p:nvSpPr>
        <p:spPr>
          <a:xfrm rot="-5400000">
            <a:off x="-424300" y="0"/>
            <a:ext cx="1182725" cy="1096050"/>
          </a:xfrm>
          <a:custGeom>
            <a:avLst/>
            <a:gdLst/>
            <a:ahLst/>
            <a:cxnLst/>
            <a:rect l="l" t="t" r="r" b="b"/>
            <a:pathLst>
              <a:path w="47309" h="43842" extrusionOk="0">
                <a:moveTo>
                  <a:pt x="1" y="1"/>
                </a:moveTo>
                <a:cubicBezTo>
                  <a:pt x="1" y="24198"/>
                  <a:pt x="19644" y="43842"/>
                  <a:pt x="43842" y="43842"/>
                </a:cubicBezTo>
                <a:cubicBezTo>
                  <a:pt x="44998" y="43842"/>
                  <a:pt x="46153" y="43774"/>
                  <a:pt x="47309" y="43706"/>
                </a:cubicBezTo>
                <a:lnTo>
                  <a:pt x="473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" name="Google Shape;214;p6"/>
          <p:cNvSpPr/>
          <p:nvPr/>
        </p:nvSpPr>
        <p:spPr>
          <a:xfrm>
            <a:off x="8461125" y="4413775"/>
            <a:ext cx="606675" cy="105400"/>
          </a:xfrm>
          <a:custGeom>
            <a:avLst/>
            <a:gdLst/>
            <a:ahLst/>
            <a:cxnLst/>
            <a:rect l="l" t="t" r="r" b="b"/>
            <a:pathLst>
              <a:path w="24267" h="4216" extrusionOk="0">
                <a:moveTo>
                  <a:pt x="1" y="1"/>
                </a:moveTo>
                <a:lnTo>
                  <a:pt x="1" y="4215"/>
                </a:lnTo>
                <a:lnTo>
                  <a:pt x="24267" y="4215"/>
                </a:lnTo>
                <a:lnTo>
                  <a:pt x="242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5" name="Google Shape;215;p6"/>
          <p:cNvGrpSpPr/>
          <p:nvPr/>
        </p:nvGrpSpPr>
        <p:grpSpPr>
          <a:xfrm>
            <a:off x="8068325" y="4684700"/>
            <a:ext cx="1075675" cy="554000"/>
            <a:chOff x="5041950" y="3636600"/>
            <a:chExt cx="1075675" cy="554000"/>
          </a:xfrm>
        </p:grpSpPr>
        <p:sp>
          <p:nvSpPr>
            <p:cNvPr id="216" name="Google Shape;216;p6"/>
            <p:cNvSpPr/>
            <p:nvPr/>
          </p:nvSpPr>
          <p:spPr>
            <a:xfrm>
              <a:off x="5563650" y="363660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80" y="1"/>
                  </a:moveTo>
                  <a:cubicBezTo>
                    <a:pt x="272" y="1"/>
                    <a:pt x="0" y="272"/>
                    <a:pt x="0" y="612"/>
                  </a:cubicBezTo>
                  <a:cubicBezTo>
                    <a:pt x="0" y="952"/>
                    <a:pt x="272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5738675" y="3636600"/>
              <a:ext cx="30600" cy="30625"/>
            </a:xfrm>
            <a:custGeom>
              <a:avLst/>
              <a:gdLst/>
              <a:ahLst/>
              <a:cxnLst/>
              <a:rect l="l" t="t" r="r" b="b"/>
              <a:pathLst>
                <a:path w="1224" h="1225" extrusionOk="0">
                  <a:moveTo>
                    <a:pt x="612" y="1"/>
                  </a:moveTo>
                  <a:cubicBezTo>
                    <a:pt x="272" y="1"/>
                    <a:pt x="0" y="272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5912000" y="363660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12" y="1"/>
                  </a:moveTo>
                  <a:cubicBezTo>
                    <a:pt x="272" y="1"/>
                    <a:pt x="0" y="272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6087025" y="3636600"/>
              <a:ext cx="30600" cy="30625"/>
            </a:xfrm>
            <a:custGeom>
              <a:avLst/>
              <a:gdLst/>
              <a:ahLst/>
              <a:cxnLst/>
              <a:rect l="l" t="t" r="r" b="b"/>
              <a:pathLst>
                <a:path w="1224" h="1225" extrusionOk="0">
                  <a:moveTo>
                    <a:pt x="612" y="1"/>
                  </a:moveTo>
                  <a:cubicBezTo>
                    <a:pt x="272" y="1"/>
                    <a:pt x="0" y="272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5041950" y="3636600"/>
              <a:ext cx="32325" cy="30625"/>
            </a:xfrm>
            <a:custGeom>
              <a:avLst/>
              <a:gdLst/>
              <a:ahLst/>
              <a:cxnLst/>
              <a:rect l="l" t="t" r="r" b="b"/>
              <a:pathLst>
                <a:path w="1293" h="1225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1" y="1224"/>
                    <a:pt x="1292" y="952"/>
                    <a:pt x="1292" y="612"/>
                  </a:cubicBezTo>
                  <a:cubicBezTo>
                    <a:pt x="1292" y="272"/>
                    <a:pt x="1021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5215300" y="363660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80" y="1"/>
                  </a:moveTo>
                  <a:cubicBezTo>
                    <a:pt x="340" y="1"/>
                    <a:pt x="0" y="272"/>
                    <a:pt x="0" y="612"/>
                  </a:cubicBezTo>
                  <a:cubicBezTo>
                    <a:pt x="0" y="952"/>
                    <a:pt x="340" y="1224"/>
                    <a:pt x="680" y="1224"/>
                  </a:cubicBezTo>
                  <a:cubicBezTo>
                    <a:pt x="1020" y="1224"/>
                    <a:pt x="1291" y="952"/>
                    <a:pt x="1291" y="612"/>
                  </a:cubicBezTo>
                  <a:cubicBezTo>
                    <a:pt x="1291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5390325" y="363660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12" y="1"/>
                  </a:moveTo>
                  <a:cubicBezTo>
                    <a:pt x="272" y="1"/>
                    <a:pt x="0" y="272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952" y="1224"/>
                    <a:pt x="1291" y="952"/>
                    <a:pt x="1291" y="612"/>
                  </a:cubicBezTo>
                  <a:cubicBezTo>
                    <a:pt x="1291" y="272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5563650" y="380992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80" y="1"/>
                  </a:moveTo>
                  <a:cubicBezTo>
                    <a:pt x="272" y="1"/>
                    <a:pt x="0" y="273"/>
                    <a:pt x="0" y="680"/>
                  </a:cubicBezTo>
                  <a:cubicBezTo>
                    <a:pt x="0" y="1020"/>
                    <a:pt x="272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3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5738675" y="3809925"/>
              <a:ext cx="30600" cy="32325"/>
            </a:xfrm>
            <a:custGeom>
              <a:avLst/>
              <a:gdLst/>
              <a:ahLst/>
              <a:cxnLst/>
              <a:rect l="l" t="t" r="r" b="b"/>
              <a:pathLst>
                <a:path w="1224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80"/>
                  </a:cubicBezTo>
                  <a:cubicBezTo>
                    <a:pt x="0" y="1020"/>
                    <a:pt x="272" y="1292"/>
                    <a:pt x="612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5912000" y="380992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80"/>
                  </a:cubicBezTo>
                  <a:cubicBezTo>
                    <a:pt x="0" y="1020"/>
                    <a:pt x="272" y="1292"/>
                    <a:pt x="612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3"/>
                    <a:pt x="1020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6087025" y="3809925"/>
              <a:ext cx="30600" cy="32325"/>
            </a:xfrm>
            <a:custGeom>
              <a:avLst/>
              <a:gdLst/>
              <a:ahLst/>
              <a:cxnLst/>
              <a:rect l="l" t="t" r="r" b="b"/>
              <a:pathLst>
                <a:path w="1224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80"/>
                  </a:cubicBezTo>
                  <a:cubicBezTo>
                    <a:pt x="0" y="1020"/>
                    <a:pt x="272" y="1292"/>
                    <a:pt x="612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5041950" y="3809925"/>
              <a:ext cx="32325" cy="32325"/>
            </a:xfrm>
            <a:custGeom>
              <a:avLst/>
              <a:gdLst/>
              <a:ahLst/>
              <a:cxnLst/>
              <a:rect l="l" t="t" r="r" b="b"/>
              <a:pathLst>
                <a:path w="1293" h="1293" extrusionOk="0">
                  <a:moveTo>
                    <a:pt x="613" y="1"/>
                  </a:moveTo>
                  <a:cubicBezTo>
                    <a:pt x="273" y="1"/>
                    <a:pt x="1" y="273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1" y="1292"/>
                    <a:pt x="1292" y="1020"/>
                    <a:pt x="1292" y="680"/>
                  </a:cubicBezTo>
                  <a:cubicBezTo>
                    <a:pt x="1292" y="273"/>
                    <a:pt x="1021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215300" y="380992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80" y="1"/>
                  </a:moveTo>
                  <a:cubicBezTo>
                    <a:pt x="340" y="1"/>
                    <a:pt x="0" y="273"/>
                    <a:pt x="0" y="680"/>
                  </a:cubicBezTo>
                  <a:cubicBezTo>
                    <a:pt x="0" y="1020"/>
                    <a:pt x="340" y="1292"/>
                    <a:pt x="680" y="1292"/>
                  </a:cubicBezTo>
                  <a:cubicBezTo>
                    <a:pt x="1020" y="1292"/>
                    <a:pt x="1291" y="1020"/>
                    <a:pt x="1291" y="680"/>
                  </a:cubicBezTo>
                  <a:cubicBezTo>
                    <a:pt x="1291" y="273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390325" y="380992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80"/>
                  </a:cubicBezTo>
                  <a:cubicBezTo>
                    <a:pt x="0" y="1020"/>
                    <a:pt x="272" y="1292"/>
                    <a:pt x="612" y="1292"/>
                  </a:cubicBezTo>
                  <a:cubicBezTo>
                    <a:pt x="952" y="1292"/>
                    <a:pt x="1291" y="1020"/>
                    <a:pt x="1291" y="680"/>
                  </a:cubicBezTo>
                  <a:cubicBezTo>
                    <a:pt x="1291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5563650" y="398495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80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3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738675" y="3984950"/>
              <a:ext cx="30600" cy="30625"/>
            </a:xfrm>
            <a:custGeom>
              <a:avLst/>
              <a:gdLst/>
              <a:ahLst/>
              <a:cxnLst/>
              <a:rect l="l" t="t" r="r" b="b"/>
              <a:pathLst>
                <a:path w="1224" h="1225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912000" y="398495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3"/>
                    <a:pt x="1020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87025" y="3984950"/>
              <a:ext cx="30600" cy="30625"/>
            </a:xfrm>
            <a:custGeom>
              <a:avLst/>
              <a:gdLst/>
              <a:ahLst/>
              <a:cxnLst/>
              <a:rect l="l" t="t" r="r" b="b"/>
              <a:pathLst>
                <a:path w="1224" h="1225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5041950" y="3984950"/>
              <a:ext cx="32325" cy="30625"/>
            </a:xfrm>
            <a:custGeom>
              <a:avLst/>
              <a:gdLst/>
              <a:ahLst/>
              <a:cxnLst/>
              <a:rect l="l" t="t" r="r" b="b"/>
              <a:pathLst>
                <a:path w="1293" h="1225" extrusionOk="0">
                  <a:moveTo>
                    <a:pt x="613" y="1"/>
                  </a:moveTo>
                  <a:cubicBezTo>
                    <a:pt x="273" y="1"/>
                    <a:pt x="1" y="273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1" y="1224"/>
                    <a:pt x="1292" y="952"/>
                    <a:pt x="1292" y="612"/>
                  </a:cubicBezTo>
                  <a:cubicBezTo>
                    <a:pt x="1292" y="273"/>
                    <a:pt x="1021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5215300" y="398495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80" y="1"/>
                  </a:moveTo>
                  <a:cubicBezTo>
                    <a:pt x="340" y="1"/>
                    <a:pt x="0" y="273"/>
                    <a:pt x="0" y="612"/>
                  </a:cubicBezTo>
                  <a:cubicBezTo>
                    <a:pt x="0" y="952"/>
                    <a:pt x="340" y="1224"/>
                    <a:pt x="680" y="1224"/>
                  </a:cubicBezTo>
                  <a:cubicBezTo>
                    <a:pt x="1020" y="1224"/>
                    <a:pt x="1291" y="952"/>
                    <a:pt x="1291" y="612"/>
                  </a:cubicBezTo>
                  <a:cubicBezTo>
                    <a:pt x="1291" y="273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5390325" y="398495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952" y="1224"/>
                    <a:pt x="1291" y="952"/>
                    <a:pt x="1291" y="612"/>
                  </a:cubicBezTo>
                  <a:cubicBezTo>
                    <a:pt x="1291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5563650" y="415827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80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3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5738675" y="4158275"/>
              <a:ext cx="30600" cy="32325"/>
            </a:xfrm>
            <a:custGeom>
              <a:avLst/>
              <a:gdLst/>
              <a:ahLst/>
              <a:cxnLst/>
              <a:rect l="l" t="t" r="r" b="b"/>
              <a:pathLst>
                <a:path w="1224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92"/>
                    <a:pt x="612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5912000" y="415827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92"/>
                    <a:pt x="612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3"/>
                    <a:pt x="1020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6087025" y="4158275"/>
              <a:ext cx="30600" cy="32325"/>
            </a:xfrm>
            <a:custGeom>
              <a:avLst/>
              <a:gdLst/>
              <a:ahLst/>
              <a:cxnLst/>
              <a:rect l="l" t="t" r="r" b="b"/>
              <a:pathLst>
                <a:path w="1224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92"/>
                    <a:pt x="612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5041950" y="4158275"/>
              <a:ext cx="32325" cy="32325"/>
            </a:xfrm>
            <a:custGeom>
              <a:avLst/>
              <a:gdLst/>
              <a:ahLst/>
              <a:cxnLst/>
              <a:rect l="l" t="t" r="r" b="b"/>
              <a:pathLst>
                <a:path w="1293" h="1293" extrusionOk="0">
                  <a:moveTo>
                    <a:pt x="613" y="1"/>
                  </a:moveTo>
                  <a:cubicBezTo>
                    <a:pt x="273" y="1"/>
                    <a:pt x="1" y="273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1" y="1292"/>
                    <a:pt x="1292" y="952"/>
                    <a:pt x="1292" y="612"/>
                  </a:cubicBezTo>
                  <a:cubicBezTo>
                    <a:pt x="1292" y="273"/>
                    <a:pt x="1021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5215300" y="415827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80" y="1"/>
                  </a:moveTo>
                  <a:cubicBezTo>
                    <a:pt x="340" y="1"/>
                    <a:pt x="0" y="273"/>
                    <a:pt x="0" y="612"/>
                  </a:cubicBezTo>
                  <a:cubicBezTo>
                    <a:pt x="0" y="952"/>
                    <a:pt x="340" y="1292"/>
                    <a:pt x="680" y="1292"/>
                  </a:cubicBezTo>
                  <a:cubicBezTo>
                    <a:pt x="1020" y="1292"/>
                    <a:pt x="1291" y="952"/>
                    <a:pt x="1291" y="612"/>
                  </a:cubicBezTo>
                  <a:cubicBezTo>
                    <a:pt x="1291" y="273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5390325" y="415827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92"/>
                    <a:pt x="612" y="1292"/>
                  </a:cubicBezTo>
                  <a:cubicBezTo>
                    <a:pt x="952" y="1292"/>
                    <a:pt x="1291" y="952"/>
                    <a:pt x="1291" y="612"/>
                  </a:cubicBezTo>
                  <a:cubicBezTo>
                    <a:pt x="1291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5563650" y="398495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80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3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5738675" y="3984950"/>
              <a:ext cx="30600" cy="30625"/>
            </a:xfrm>
            <a:custGeom>
              <a:avLst/>
              <a:gdLst/>
              <a:ahLst/>
              <a:cxnLst/>
              <a:rect l="l" t="t" r="r" b="b"/>
              <a:pathLst>
                <a:path w="1224" h="1225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5912000" y="398495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3"/>
                    <a:pt x="1020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6087025" y="3984950"/>
              <a:ext cx="30600" cy="30625"/>
            </a:xfrm>
            <a:custGeom>
              <a:avLst/>
              <a:gdLst/>
              <a:ahLst/>
              <a:cxnLst/>
              <a:rect l="l" t="t" r="r" b="b"/>
              <a:pathLst>
                <a:path w="1224" h="1225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5041950" y="3984950"/>
              <a:ext cx="32325" cy="30625"/>
            </a:xfrm>
            <a:custGeom>
              <a:avLst/>
              <a:gdLst/>
              <a:ahLst/>
              <a:cxnLst/>
              <a:rect l="l" t="t" r="r" b="b"/>
              <a:pathLst>
                <a:path w="1293" h="1225" extrusionOk="0">
                  <a:moveTo>
                    <a:pt x="613" y="1"/>
                  </a:moveTo>
                  <a:cubicBezTo>
                    <a:pt x="273" y="1"/>
                    <a:pt x="1" y="273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1" y="1224"/>
                    <a:pt x="1292" y="952"/>
                    <a:pt x="1292" y="612"/>
                  </a:cubicBezTo>
                  <a:cubicBezTo>
                    <a:pt x="1292" y="273"/>
                    <a:pt x="1021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5215300" y="398495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80" y="1"/>
                  </a:moveTo>
                  <a:cubicBezTo>
                    <a:pt x="340" y="1"/>
                    <a:pt x="0" y="273"/>
                    <a:pt x="0" y="612"/>
                  </a:cubicBezTo>
                  <a:cubicBezTo>
                    <a:pt x="0" y="952"/>
                    <a:pt x="340" y="1224"/>
                    <a:pt x="680" y="1224"/>
                  </a:cubicBezTo>
                  <a:cubicBezTo>
                    <a:pt x="1020" y="1224"/>
                    <a:pt x="1291" y="952"/>
                    <a:pt x="1291" y="612"/>
                  </a:cubicBezTo>
                  <a:cubicBezTo>
                    <a:pt x="1291" y="273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5390325" y="3984950"/>
              <a:ext cx="32300" cy="30625"/>
            </a:xfrm>
            <a:custGeom>
              <a:avLst/>
              <a:gdLst/>
              <a:ahLst/>
              <a:cxnLst/>
              <a:rect l="l" t="t" r="r" b="b"/>
              <a:pathLst>
                <a:path w="1292" h="1225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24"/>
                    <a:pt x="612" y="1224"/>
                  </a:cubicBezTo>
                  <a:cubicBezTo>
                    <a:pt x="952" y="1224"/>
                    <a:pt x="1291" y="952"/>
                    <a:pt x="1291" y="612"/>
                  </a:cubicBezTo>
                  <a:cubicBezTo>
                    <a:pt x="1291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5563650" y="415827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80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3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5738675" y="4158275"/>
              <a:ext cx="30600" cy="32325"/>
            </a:xfrm>
            <a:custGeom>
              <a:avLst/>
              <a:gdLst/>
              <a:ahLst/>
              <a:cxnLst/>
              <a:rect l="l" t="t" r="r" b="b"/>
              <a:pathLst>
                <a:path w="1224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92"/>
                    <a:pt x="612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5912000" y="415827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92"/>
                    <a:pt x="612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3"/>
                    <a:pt x="1020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6087025" y="4158275"/>
              <a:ext cx="30600" cy="32325"/>
            </a:xfrm>
            <a:custGeom>
              <a:avLst/>
              <a:gdLst/>
              <a:ahLst/>
              <a:cxnLst/>
              <a:rect l="l" t="t" r="r" b="b"/>
              <a:pathLst>
                <a:path w="1224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92"/>
                    <a:pt x="612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5041950" y="4158275"/>
              <a:ext cx="32325" cy="32325"/>
            </a:xfrm>
            <a:custGeom>
              <a:avLst/>
              <a:gdLst/>
              <a:ahLst/>
              <a:cxnLst/>
              <a:rect l="l" t="t" r="r" b="b"/>
              <a:pathLst>
                <a:path w="1293" h="1293" extrusionOk="0">
                  <a:moveTo>
                    <a:pt x="613" y="1"/>
                  </a:moveTo>
                  <a:cubicBezTo>
                    <a:pt x="273" y="1"/>
                    <a:pt x="1" y="273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1" y="1292"/>
                    <a:pt x="1292" y="952"/>
                    <a:pt x="1292" y="612"/>
                  </a:cubicBezTo>
                  <a:cubicBezTo>
                    <a:pt x="1292" y="273"/>
                    <a:pt x="1021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5215300" y="415827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80" y="1"/>
                  </a:moveTo>
                  <a:cubicBezTo>
                    <a:pt x="340" y="1"/>
                    <a:pt x="0" y="273"/>
                    <a:pt x="0" y="612"/>
                  </a:cubicBezTo>
                  <a:cubicBezTo>
                    <a:pt x="0" y="952"/>
                    <a:pt x="340" y="1292"/>
                    <a:pt x="680" y="1292"/>
                  </a:cubicBezTo>
                  <a:cubicBezTo>
                    <a:pt x="1020" y="1292"/>
                    <a:pt x="1291" y="952"/>
                    <a:pt x="1291" y="612"/>
                  </a:cubicBezTo>
                  <a:cubicBezTo>
                    <a:pt x="1291" y="273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5390325" y="4158275"/>
              <a:ext cx="32300" cy="32325"/>
            </a:xfrm>
            <a:custGeom>
              <a:avLst/>
              <a:gdLst/>
              <a:ahLst/>
              <a:cxnLst/>
              <a:rect l="l" t="t" r="r" b="b"/>
              <a:pathLst>
                <a:path w="1292" h="1293" extrusionOk="0">
                  <a:moveTo>
                    <a:pt x="612" y="1"/>
                  </a:moveTo>
                  <a:cubicBezTo>
                    <a:pt x="272" y="1"/>
                    <a:pt x="0" y="273"/>
                    <a:pt x="0" y="612"/>
                  </a:cubicBezTo>
                  <a:cubicBezTo>
                    <a:pt x="0" y="952"/>
                    <a:pt x="272" y="1292"/>
                    <a:pt x="612" y="1292"/>
                  </a:cubicBezTo>
                  <a:cubicBezTo>
                    <a:pt x="952" y="1292"/>
                    <a:pt x="1291" y="952"/>
                    <a:pt x="1291" y="612"/>
                  </a:cubicBezTo>
                  <a:cubicBezTo>
                    <a:pt x="1291" y="273"/>
                    <a:pt x="952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"/>
          <p:cNvSpPr txBox="1"/>
          <p:nvPr>
            <p:ph type="title"/>
          </p:nvPr>
        </p:nvSpPr>
        <p:spPr>
          <a:xfrm>
            <a:off x="720000" y="445025"/>
            <a:ext cx="468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0" name="Google Shape;260;p7"/>
          <p:cNvSpPr txBox="1"/>
          <p:nvPr>
            <p:ph type="body" idx="1"/>
          </p:nvPr>
        </p:nvSpPr>
        <p:spPr>
          <a:xfrm>
            <a:off x="720000" y="1611800"/>
            <a:ext cx="3735900" cy="26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1" name="Google Shape;261;p7"/>
          <p:cNvSpPr/>
          <p:nvPr>
            <p:ph type="pic" idx="2"/>
          </p:nvPr>
        </p:nvSpPr>
        <p:spPr>
          <a:xfrm>
            <a:off x="4948550" y="925838"/>
            <a:ext cx="3291900" cy="3291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62" name="Google Shape;262;p7"/>
          <p:cNvSpPr/>
          <p:nvPr/>
        </p:nvSpPr>
        <p:spPr>
          <a:xfrm>
            <a:off x="-496200" y="3616100"/>
            <a:ext cx="992400" cy="992400"/>
          </a:xfrm>
          <a:custGeom>
            <a:avLst/>
            <a:gdLst/>
            <a:ahLst/>
            <a:cxnLst/>
            <a:rect l="l" t="t" r="r" b="b"/>
            <a:pathLst>
              <a:path w="39696" h="39696" extrusionOk="0">
                <a:moveTo>
                  <a:pt x="19848" y="0"/>
                </a:moveTo>
                <a:cubicBezTo>
                  <a:pt x="8904" y="0"/>
                  <a:pt x="0" y="8904"/>
                  <a:pt x="0" y="19848"/>
                </a:cubicBezTo>
                <a:cubicBezTo>
                  <a:pt x="0" y="30791"/>
                  <a:pt x="8904" y="39695"/>
                  <a:pt x="19848" y="39695"/>
                </a:cubicBezTo>
                <a:cubicBezTo>
                  <a:pt x="30791" y="39695"/>
                  <a:pt x="39695" y="30791"/>
                  <a:pt x="39695" y="19848"/>
                </a:cubicBezTo>
                <a:cubicBezTo>
                  <a:pt x="39695" y="8904"/>
                  <a:pt x="30791" y="0"/>
                  <a:pt x="198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63" name="Google Shape;263;p7"/>
          <p:cNvGrpSpPr/>
          <p:nvPr/>
        </p:nvGrpSpPr>
        <p:grpSpPr>
          <a:xfrm rot="-5400000">
            <a:off x="7592731" y="-435406"/>
            <a:ext cx="554000" cy="1075650"/>
            <a:chOff x="1070750" y="2306075"/>
            <a:chExt cx="554000" cy="1075650"/>
          </a:xfrm>
        </p:grpSpPr>
        <p:sp>
          <p:nvSpPr>
            <p:cNvPr id="264" name="Google Shape;264;p7"/>
            <p:cNvSpPr/>
            <p:nvPr/>
          </p:nvSpPr>
          <p:spPr>
            <a:xfrm>
              <a:off x="107075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107075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107075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07075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107075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80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107075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0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80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107075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0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80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1245775" y="282775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1245775" y="26527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340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1245775" y="2479400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1245775" y="2306075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1245775" y="334942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952" y="1292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1245775" y="3176100"/>
              <a:ext cx="30625" cy="30600"/>
            </a:xfrm>
            <a:custGeom>
              <a:avLst/>
              <a:gdLst/>
              <a:ahLst/>
              <a:cxnLst/>
              <a:rect l="l" t="t" r="r" b="b"/>
              <a:pathLst>
                <a:path w="1225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952" y="1224"/>
                    <a:pt x="1224" y="952"/>
                    <a:pt x="1224" y="612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1245775" y="3001075"/>
              <a:ext cx="30625" cy="32300"/>
            </a:xfrm>
            <a:custGeom>
              <a:avLst/>
              <a:gdLst/>
              <a:ahLst/>
              <a:cxnLst/>
              <a:rect l="l" t="t" r="r" b="b"/>
              <a:pathLst>
                <a:path w="1225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952" y="1292"/>
                    <a:pt x="1224" y="1020"/>
                    <a:pt x="1224" y="680"/>
                  </a:cubicBezTo>
                  <a:cubicBezTo>
                    <a:pt x="1224" y="272"/>
                    <a:pt x="952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1419100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1419100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340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1419100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1419100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0"/>
                  </a:moveTo>
                  <a:cubicBezTo>
                    <a:pt x="273" y="0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1419100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92"/>
                    <a:pt x="613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1419100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13" y="1"/>
                  </a:moveTo>
                  <a:cubicBezTo>
                    <a:pt x="273" y="1"/>
                    <a:pt x="1" y="272"/>
                    <a:pt x="1" y="612"/>
                  </a:cubicBezTo>
                  <a:cubicBezTo>
                    <a:pt x="1" y="952"/>
                    <a:pt x="273" y="1224"/>
                    <a:pt x="613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1419100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13" y="1"/>
                  </a:moveTo>
                  <a:cubicBezTo>
                    <a:pt x="273" y="1"/>
                    <a:pt x="1" y="272"/>
                    <a:pt x="1" y="680"/>
                  </a:cubicBezTo>
                  <a:cubicBezTo>
                    <a:pt x="1" y="1020"/>
                    <a:pt x="273" y="1292"/>
                    <a:pt x="613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1592425" y="282775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1592425" y="26527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340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340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1592425" y="2479400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1592425" y="2306075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0"/>
                  </a:moveTo>
                  <a:cubicBezTo>
                    <a:pt x="341" y="0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1592425" y="33494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92"/>
                    <a:pt x="681" y="1292"/>
                  </a:cubicBezTo>
                  <a:cubicBezTo>
                    <a:pt x="1020" y="1292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1592425" y="3176100"/>
              <a:ext cx="32325" cy="30600"/>
            </a:xfrm>
            <a:custGeom>
              <a:avLst/>
              <a:gdLst/>
              <a:ahLst/>
              <a:cxnLst/>
              <a:rect l="l" t="t" r="r" b="b"/>
              <a:pathLst>
                <a:path w="1293" h="1224" extrusionOk="0">
                  <a:moveTo>
                    <a:pt x="681" y="1"/>
                  </a:moveTo>
                  <a:cubicBezTo>
                    <a:pt x="341" y="1"/>
                    <a:pt x="1" y="272"/>
                    <a:pt x="1" y="612"/>
                  </a:cubicBezTo>
                  <a:cubicBezTo>
                    <a:pt x="1" y="952"/>
                    <a:pt x="341" y="1224"/>
                    <a:pt x="681" y="1224"/>
                  </a:cubicBezTo>
                  <a:cubicBezTo>
                    <a:pt x="1020" y="1224"/>
                    <a:pt x="1292" y="952"/>
                    <a:pt x="1292" y="612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1592425" y="300107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81" y="1"/>
                  </a:moveTo>
                  <a:cubicBezTo>
                    <a:pt x="341" y="1"/>
                    <a:pt x="1" y="272"/>
                    <a:pt x="1" y="680"/>
                  </a:cubicBezTo>
                  <a:cubicBezTo>
                    <a:pt x="1" y="1020"/>
                    <a:pt x="341" y="1292"/>
                    <a:pt x="681" y="1292"/>
                  </a:cubicBezTo>
                  <a:cubicBezTo>
                    <a:pt x="1020" y="1292"/>
                    <a:pt x="1292" y="1020"/>
                    <a:pt x="1292" y="680"/>
                  </a:cubicBezTo>
                  <a:cubicBezTo>
                    <a:pt x="1292" y="272"/>
                    <a:pt x="1020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6" name="Google Shape;306;p7"/>
          <p:cNvSpPr/>
          <p:nvPr/>
        </p:nvSpPr>
        <p:spPr>
          <a:xfrm>
            <a:off x="8682494" y="-174581"/>
            <a:ext cx="105375" cy="608375"/>
          </a:xfrm>
          <a:custGeom>
            <a:avLst/>
            <a:gdLst/>
            <a:ahLst/>
            <a:cxnLst/>
            <a:rect l="l" t="t" r="r" b="b"/>
            <a:pathLst>
              <a:path w="4215" h="24335" extrusionOk="0">
                <a:moveTo>
                  <a:pt x="1" y="1"/>
                </a:moveTo>
                <a:lnTo>
                  <a:pt x="1" y="24334"/>
                </a:lnTo>
                <a:lnTo>
                  <a:pt x="4215" y="24334"/>
                </a:lnTo>
                <a:lnTo>
                  <a:pt x="42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8"/>
          <p:cNvSpPr txBox="1"/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9"/>
          <p:cNvSpPr txBox="1"/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1" name="Google Shape;311;p9"/>
          <p:cNvSpPr txBox="1"/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"/>
          <p:cNvSpPr/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10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oto Serif Malayalam"/>
              <a:buNone/>
              <a:defRPr sz="3000">
                <a:solidFill>
                  <a:schemeClr val="dk2"/>
                </a:solidFill>
                <a:latin typeface="Noto Serif Malayalam"/>
                <a:ea typeface="Noto Serif Malayalam"/>
                <a:cs typeface="Noto Serif Malayalam"/>
                <a:sym typeface="Noto Serif Malayal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Noto Serif Malayalam"/>
              <a:buNone/>
              <a:defRPr sz="3500">
                <a:solidFill>
                  <a:schemeClr val="dk2"/>
                </a:solidFill>
                <a:latin typeface="Noto Serif Malayalam"/>
                <a:ea typeface="Noto Serif Malayalam"/>
                <a:cs typeface="Noto Serif Malayalam"/>
                <a:sym typeface="Noto Serif Malayal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Noto Serif Malayalam"/>
              <a:buNone/>
              <a:defRPr sz="3500">
                <a:solidFill>
                  <a:schemeClr val="dk2"/>
                </a:solidFill>
                <a:latin typeface="Noto Serif Malayalam"/>
                <a:ea typeface="Noto Serif Malayalam"/>
                <a:cs typeface="Noto Serif Malayalam"/>
                <a:sym typeface="Noto Serif Malayal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Noto Serif Malayalam"/>
              <a:buNone/>
              <a:defRPr sz="3500">
                <a:solidFill>
                  <a:schemeClr val="dk2"/>
                </a:solidFill>
                <a:latin typeface="Noto Serif Malayalam"/>
                <a:ea typeface="Noto Serif Malayalam"/>
                <a:cs typeface="Noto Serif Malayalam"/>
                <a:sym typeface="Noto Serif Malayal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Noto Serif Malayalam"/>
              <a:buNone/>
              <a:defRPr sz="3500">
                <a:solidFill>
                  <a:schemeClr val="dk2"/>
                </a:solidFill>
                <a:latin typeface="Noto Serif Malayalam"/>
                <a:ea typeface="Noto Serif Malayalam"/>
                <a:cs typeface="Noto Serif Malayalam"/>
                <a:sym typeface="Noto Serif Malayal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Noto Serif Malayalam"/>
              <a:buNone/>
              <a:defRPr sz="3500">
                <a:solidFill>
                  <a:schemeClr val="dk2"/>
                </a:solidFill>
                <a:latin typeface="Noto Serif Malayalam"/>
                <a:ea typeface="Noto Serif Malayalam"/>
                <a:cs typeface="Noto Serif Malayalam"/>
                <a:sym typeface="Noto Serif Malayal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Noto Serif Malayalam"/>
              <a:buNone/>
              <a:defRPr sz="3500">
                <a:solidFill>
                  <a:schemeClr val="dk2"/>
                </a:solidFill>
                <a:latin typeface="Noto Serif Malayalam"/>
                <a:ea typeface="Noto Serif Malayalam"/>
                <a:cs typeface="Noto Serif Malayalam"/>
                <a:sym typeface="Noto Serif Malayal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Noto Serif Malayalam"/>
              <a:buNone/>
              <a:defRPr sz="3500">
                <a:solidFill>
                  <a:schemeClr val="dk2"/>
                </a:solidFill>
                <a:latin typeface="Noto Serif Malayalam"/>
                <a:ea typeface="Noto Serif Malayalam"/>
                <a:cs typeface="Noto Serif Malayalam"/>
                <a:sym typeface="Noto Serif Malayal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Noto Serif Malayalam"/>
              <a:buNone/>
              <a:defRPr sz="3500">
                <a:solidFill>
                  <a:schemeClr val="dk2"/>
                </a:solidFill>
                <a:latin typeface="Noto Serif Malayalam"/>
                <a:ea typeface="Noto Serif Malayalam"/>
                <a:cs typeface="Noto Serif Malayalam"/>
                <a:sym typeface="Noto Serif Malayala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 panose="02000000000000000000"/>
              <a:buChar char="●"/>
              <a:defRPr sz="1200"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 panose="02000000000000000000"/>
              <a:buChar char="○"/>
              <a:defRPr sz="1200"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 panose="02000000000000000000"/>
              <a:buChar char="■"/>
              <a:defRPr sz="1200"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 panose="02000000000000000000"/>
              <a:buChar char="●"/>
              <a:defRPr sz="1200"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 panose="02000000000000000000"/>
              <a:buChar char="○"/>
              <a:defRPr sz="1200"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 panose="02000000000000000000"/>
              <a:buChar char="■"/>
              <a:defRPr sz="1200"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 panose="02000000000000000000"/>
              <a:buChar char="●"/>
              <a:defRPr sz="1200"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 panose="02000000000000000000"/>
              <a:buChar char="○"/>
              <a:defRPr sz="1200"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 panose="02000000000000000000"/>
              <a:buChar char="■"/>
              <a:defRPr sz="1200"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31"/>
          <p:cNvSpPr txBox="1"/>
          <p:nvPr>
            <p:ph type="ctrTitle"/>
          </p:nvPr>
        </p:nvSpPr>
        <p:spPr>
          <a:xfrm>
            <a:off x="1827530" y="1851660"/>
            <a:ext cx="5488940" cy="22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Classification of Vowels</a:t>
            </a:r>
            <a:br>
              <a:rPr lang="en-I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I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from Imagined Speech </a:t>
            </a:r>
            <a:br>
              <a:rPr lang="en-I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br>
              <a:rPr lang="en-I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Arial" panose="020B0604020202020204" pitchFamily="34" charset="0"/>
                <a:sym typeface="+mn-ea"/>
              </a:rPr>
            </a:br>
            <a:endParaRPr lang="en-GB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itle 11"/>
          <p:cNvSpPr/>
          <p:nvPr>
            <p:ph type="title"/>
          </p:nvPr>
        </p:nvSpPr>
        <p:spPr/>
        <p:txBody>
          <a:bodyPr/>
          <a:p>
            <a:pPr algn="ctr"/>
            <a:r>
              <a:rPr lang="en-US"/>
              <a:t>INTRODUCTION</a:t>
            </a:r>
            <a:endParaRPr lang="en-US"/>
          </a:p>
        </p:txBody>
      </p:sp>
      <p:sp>
        <p:nvSpPr>
          <p:cNvPr id="17" name="Text Placeholder 16"/>
          <p:cNvSpPr/>
          <p:nvPr>
            <p:ph type="body" idx="1"/>
          </p:nvPr>
        </p:nvSpPr>
        <p:spPr>
          <a:xfrm>
            <a:off x="720000" y="1203275"/>
            <a:ext cx="7704000" cy="3305100"/>
          </a:xfrm>
        </p:spPr>
        <p:txBody>
          <a:bodyPr/>
          <a:p>
            <a:pPr algn="l"/>
            <a:r>
              <a:rPr lang="en-US" sz="1600">
                <a:solidFill>
                  <a:schemeClr val="tx1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This Research uses Imagined Speech which  can be used to allow physically impaired patients to communicate.</a:t>
            </a:r>
            <a:endParaRPr lang="en-US" sz="1600">
              <a:solidFill>
                <a:schemeClr val="tx1"/>
              </a:solidFill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algn="l"/>
            <a:endParaRPr lang="en-US" sz="1600">
              <a:solidFill>
                <a:schemeClr val="tx1"/>
              </a:solidFill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algn="l"/>
            <a:r>
              <a:rPr lang="en-US" sz="1600">
                <a:solidFill>
                  <a:schemeClr val="tx1"/>
                </a:solidFill>
                <a:latin typeface="Bahnschrift SemiBold" panose="020B0502040204020203" charset="0"/>
                <a:cs typeface="Bahnschrift SemiBold" panose="020B0502040204020203" charset="0"/>
              </a:rPr>
              <a:t>The objective of this research is to develop a classifier that uses deep learning to classify EEG signals associated with imagining pronouncing vowels</a:t>
            </a:r>
            <a:endParaRPr lang="en-US" sz="1600">
              <a:solidFill>
                <a:schemeClr val="tx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l"/>
            <a:endParaRPr lang="en-US" sz="1600">
              <a:solidFill>
                <a:schemeClr val="tx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l"/>
            <a:r>
              <a:rPr lang="en-US" sz="1600">
                <a:solidFill>
                  <a:schemeClr val="tx1"/>
                </a:solidFill>
                <a:latin typeface="Bahnschrift SemiBold" panose="020B0502040204020203" charset="0"/>
                <a:cs typeface="Bahnschrift SemiBold" panose="020B0502040204020203" charset="0"/>
              </a:rPr>
              <a:t>The main focus is on developing a model that is less complex to try and achieve accuracy similar to the already developed models.</a:t>
            </a:r>
            <a:endParaRPr lang="en-US" sz="1600">
              <a:solidFill>
                <a:schemeClr val="tx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39700" indent="0" algn="l">
              <a:buNone/>
            </a:pPr>
            <a:endParaRPr lang="en-US" sz="1600">
              <a:solidFill>
                <a:schemeClr val="tx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l"/>
            <a:r>
              <a:rPr lang="en-US" sz="1600">
                <a:solidFill>
                  <a:schemeClr val="tx1"/>
                </a:solidFill>
                <a:latin typeface="Bahnschrift SemiBold" panose="020B0502040204020203" charset="0"/>
                <a:cs typeface="Bahnschrift SemiBold" panose="020B0502040204020203" charset="0"/>
              </a:rPr>
              <a:t>We are attempting to check that, if higher complexity is required in imagined speech classification.</a:t>
            </a:r>
            <a:endParaRPr lang="en-US" sz="1600">
              <a:solidFill>
                <a:schemeClr val="tx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l"/>
            <a:endParaRPr lang="en-US" sz="1600"/>
          </a:p>
          <a:p>
            <a:pPr algn="l"/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10"/>
          <p:cNvSpPr/>
          <p:nvPr>
            <p:ph type="title"/>
          </p:nvPr>
        </p:nvSpPr>
        <p:spPr/>
        <p:txBody>
          <a:bodyPr/>
          <a:p>
            <a:pPr algn="ctr"/>
            <a:r>
              <a:rPr lang="en-US"/>
              <a:t>DATA SET</a:t>
            </a:r>
            <a:endParaRPr lang="en-US"/>
          </a:p>
        </p:txBody>
      </p:sp>
      <p:sp>
        <p:nvSpPr>
          <p:cNvPr id="12" name="Text Placeholder 11"/>
          <p:cNvSpPr/>
          <p:nvPr>
            <p:ph type="body" idx="1"/>
          </p:nvPr>
        </p:nvSpPr>
        <p:spPr>
          <a:xfrm>
            <a:off x="720090" y="1152525"/>
            <a:ext cx="7703820" cy="2343150"/>
          </a:xfrm>
        </p:spPr>
        <p:txBody>
          <a:bodyPr/>
          <a:p>
            <a:r>
              <a:rPr lang="en-US" sz="1400">
                <a:latin typeface="Bahnschrift SemiLight" panose="020B0502040204020203" charset="0"/>
                <a:cs typeface="Bahnschrift SemiLight" panose="020B0502040204020203" charset="0"/>
              </a:rPr>
              <a:t>The dataset consists of EEG signals recorded from 15 subjects who performed overt and covert speech tasks, pronouncing five vowels and six words in Spanish.</a:t>
            </a:r>
            <a:endParaRPr lang="en-US" sz="1400">
              <a:latin typeface="Bahnschrift SemiLight" panose="020B0502040204020203" charset="0"/>
              <a:cs typeface="Bahnschrift SemiLight" panose="020B0502040204020203" charset="0"/>
            </a:endParaRPr>
          </a:p>
          <a:p>
            <a:endParaRPr lang="en-US" sz="1400">
              <a:latin typeface="Bahnschrift SemiLight" panose="020B0502040204020203" charset="0"/>
              <a:cs typeface="Bahnschrift SemiLight" panose="020B0502040204020203" charset="0"/>
            </a:endParaRPr>
          </a:p>
          <a:p>
            <a:r>
              <a:rPr lang="en-US" sz="1400">
                <a:latin typeface="Bahnschrift SemiLight" panose="020B0502040204020203" charset="0"/>
                <a:cs typeface="Bahnschrift SemiLight" panose="020B0502040204020203" charset="0"/>
              </a:rPr>
              <a:t>The EEG signals were recorded with an 18-channel analogue amplifier at a sampling rate of 1024 Hz, and the electrodes were positioned at six locations according to the 10–20 international system.</a:t>
            </a:r>
            <a:endParaRPr lang="en-US" sz="1400">
              <a:latin typeface="Bahnschrift SemiLight" panose="020B0502040204020203" charset="0"/>
              <a:cs typeface="Bahnschrift SemiLight" panose="020B0502040204020203" charset="0"/>
            </a:endParaRPr>
          </a:p>
          <a:p>
            <a:endParaRPr lang="en-US" sz="1400">
              <a:latin typeface="Bahnschrift SemiLight" panose="020B0502040204020203" charset="0"/>
              <a:cs typeface="Bahnschrift SemiLight" panose="020B0502040204020203" charset="0"/>
            </a:endParaRPr>
          </a:p>
          <a:p>
            <a:r>
              <a:rPr lang="en-US" sz="1400">
                <a:latin typeface="Bahnschrift SemiLight" panose="020B0502040204020203" charset="0"/>
                <a:cs typeface="Bahnschrift SemiLight" panose="020B0502040204020203" charset="0"/>
              </a:rPr>
              <a:t>The experimental protocol consisted of a two second pre-trial period, a four second period of imagined pronunciation, and a two second rest period. The vowel had to be pronounced for the whole four seconds, while the word had to be repeated three times.</a:t>
            </a:r>
            <a:endParaRPr lang="en-US" sz="1400">
              <a:latin typeface="Bahnschrift SemiLight" panose="020B0502040204020203" charset="0"/>
              <a:cs typeface="Bahnschrift SemiLight" panose="020B0502040204020203" charset="0"/>
            </a:endParaRPr>
          </a:p>
          <a:p>
            <a:endParaRPr lang="en-US" sz="1400">
              <a:latin typeface="Bahnschrift SemiLight" panose="020B0502040204020203" charset="0"/>
              <a:cs typeface="Bahnschrift SemiLight" panose="020B0502040204020203" charset="0"/>
            </a:endParaRPr>
          </a:p>
          <a:p>
            <a:r>
              <a:rPr lang="en-US" sz="1400">
                <a:latin typeface="Bahnschrift SemiLight" panose="020B0502040204020203" charset="0"/>
                <a:cs typeface="Bahnschrift SemiLight" panose="020B0502040204020203" charset="0"/>
              </a:rPr>
              <a:t>The text states that only the vowel part of the dataset was used in this study.</a:t>
            </a:r>
            <a:endParaRPr lang="en-US" sz="1400">
              <a:latin typeface="Bahnschrift SemiLight" panose="020B0502040204020203" charset="0"/>
              <a:cs typeface="Bahnschrift SemiLight" panose="020B0502040204020203" charset="0"/>
            </a:endParaRPr>
          </a:p>
          <a:p>
            <a:endParaRPr lang="en-US" sz="1400">
              <a:latin typeface="Bahnschrift SemiLight" panose="020B0502040204020203" charset="0"/>
              <a:cs typeface="Bahnschrift SemiLight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/>
          <p:nvPr>
            <p:ph type="title"/>
          </p:nvPr>
        </p:nvSpPr>
        <p:spPr>
          <a:xfrm>
            <a:off x="3663315" y="267335"/>
            <a:ext cx="1818005" cy="1062355"/>
          </a:xfrm>
        </p:spPr>
        <p:txBody>
          <a:bodyPr/>
          <a:p>
            <a:r>
              <a:rPr lang="en-US" sz="3200"/>
              <a:t>MODEL</a:t>
            </a:r>
            <a:endParaRPr lang="en-US" sz="32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rcRect l="7203" r="3374"/>
          <a:stretch>
            <a:fillRect/>
          </a:stretch>
        </p:blipFill>
        <p:spPr>
          <a:xfrm>
            <a:off x="1108710" y="1817370"/>
            <a:ext cx="7236460" cy="1508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131570"/>
            <a:ext cx="7383145" cy="3877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4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Title 17"/>
          <p:cNvSpPr/>
          <p:nvPr>
            <p:ph type="title"/>
          </p:nvPr>
        </p:nvSpPr>
        <p:spPr/>
        <p:txBody>
          <a:bodyPr/>
          <a:p>
            <a:pPr algn="ctr"/>
            <a:r>
              <a:rPr lang="en-US" sz="2800"/>
              <a:t>TRASFER LEARNING</a:t>
            </a:r>
            <a:endParaRPr lang="en-US" sz="28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t="4455"/>
          <a:stretch>
            <a:fillRect/>
          </a:stretch>
        </p:blipFill>
        <p:spPr>
          <a:xfrm>
            <a:off x="1828800" y="3147695"/>
            <a:ext cx="5866130" cy="14687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rcRect l="8833" r="1981"/>
          <a:stretch>
            <a:fillRect/>
          </a:stretch>
        </p:blipFill>
        <p:spPr>
          <a:xfrm>
            <a:off x="1303020" y="1203325"/>
            <a:ext cx="6918325" cy="162306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rcRect l="8810" t="4813" r="4279"/>
          <a:stretch>
            <a:fillRect/>
          </a:stretch>
        </p:blipFill>
        <p:spPr>
          <a:xfrm>
            <a:off x="1297305" y="1207135"/>
            <a:ext cx="6929755" cy="165608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785" y="3075940"/>
            <a:ext cx="5648960" cy="1759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>
          <a:xfrm>
            <a:off x="791755" y="195470"/>
            <a:ext cx="7704000" cy="572700"/>
          </a:xfrm>
        </p:spPr>
        <p:txBody>
          <a:bodyPr/>
          <a:p>
            <a:pPr algn="ctr"/>
            <a:r>
              <a:rPr lang="en-US"/>
              <a:t>CONCLUSION</a:t>
            </a:r>
            <a:endParaRPr lang="en-US"/>
          </a:p>
        </p:txBody>
      </p:sp>
      <p:sp>
        <p:nvSpPr>
          <p:cNvPr id="10" name="Subtitle 9"/>
          <p:cNvSpPr/>
          <p:nvPr>
            <p:ph type="subTitle" idx="3"/>
          </p:nvPr>
        </p:nvSpPr>
        <p:spPr>
          <a:xfrm>
            <a:off x="755650" y="1059815"/>
            <a:ext cx="7366000" cy="3683000"/>
          </a:xfrm>
        </p:spPr>
        <p:txBody>
          <a:bodyPr/>
          <a:p>
            <a:endParaRPr 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Improved classification accuracy with a 16-layer neural network and transfer learning methods.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sz="140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sym typeface="+mn-ea"/>
              </a:rPr>
              <a:t>Emphasized the importance of deeper neural networks for personalized EEG imagined speech classification.</a:t>
            </a:r>
            <a:endParaRPr lang="en-US" sz="140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sym typeface="+mn-ea"/>
              </a:rPr>
              <a:t>Replicated and confirmed previous results on imagined speech data using a 15-subject dataset</a:t>
            </a:r>
            <a:endParaRPr lang="en-US" sz="140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sym typeface="+mn-ea"/>
              </a:rPr>
              <a:t>The Average Accuracy obtained across all models is 78.54% and the best Accuracy recorded is 83.999%</a:t>
            </a:r>
            <a:endParaRPr lang="en-US" sz="1400"/>
          </a:p>
          <a:p>
            <a:pPr marL="152400" indent="0">
              <a:buFont typeface="Arial" panose="020B0604020202020204" pitchFamily="34" charset="0"/>
            </a:pPr>
            <a:endParaRPr 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sym typeface="+mn-ea"/>
              </a:rPr>
              <a:t>The study highlights the potential of imagined speech as a tool for communication for physically disabled individuals.</a:t>
            </a:r>
            <a:endParaRPr lang="en-US" sz="140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This model should be re-trainable on a single subject to achieve even higher individual classification performance.</a:t>
            </a: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Sleep Apnea Syndrome Clinical Case by Slidesgo">
  <a:themeElements>
    <a:clrScheme name="Simple Light">
      <a:dk1>
        <a:srgbClr val="FFFFFF"/>
      </a:dk1>
      <a:lt1>
        <a:srgbClr val="071D26"/>
      </a:lt1>
      <a:dk2>
        <a:srgbClr val="E1D6B9"/>
      </a:dk2>
      <a:lt2>
        <a:srgbClr val="F9AF03"/>
      </a:lt2>
      <a:accent1>
        <a:srgbClr val="8ACED9"/>
      </a:accent1>
      <a:accent2>
        <a:srgbClr val="2AA5B4"/>
      </a:accent2>
      <a:accent3>
        <a:srgbClr val="394D72"/>
      </a:accent3>
      <a:accent4>
        <a:srgbClr val="023E56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1892</Words>
  <Application>WPS Presentation</Application>
  <PresentationFormat/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Arial</vt:lpstr>
      <vt:lpstr>Noto Serif Malayalam</vt:lpstr>
      <vt:lpstr>Hind</vt:lpstr>
      <vt:lpstr>Anaheim</vt:lpstr>
      <vt:lpstr>Segoe Print</vt:lpstr>
      <vt:lpstr>Raleway</vt:lpstr>
      <vt:lpstr>Bahnschrift SemiBold</vt:lpstr>
      <vt:lpstr>Bahnschrift SemiLight</vt:lpstr>
      <vt:lpstr>Times New Roman</vt:lpstr>
      <vt:lpstr>Microsoft YaHei</vt:lpstr>
      <vt:lpstr>Arial Unicode MS</vt:lpstr>
      <vt:lpstr>Sleep Apnea Syndrome Clinical Case by Slidesgo</vt:lpstr>
      <vt:lpstr>Classification of Vowels  from Imagined Speech   </vt:lpstr>
      <vt:lpstr>INTRODUCTION</vt:lpstr>
      <vt:lpstr>DATA SET</vt:lpstr>
      <vt:lpstr>MODEL</vt:lpstr>
      <vt:lpstr>TRASFER LEARNING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Vowels  from Imagined Speech   </dc:title>
  <dc:creator/>
  <cp:lastModifiedBy>KIIT</cp:lastModifiedBy>
  <cp:revision>8</cp:revision>
  <dcterms:created xsi:type="dcterms:W3CDTF">2023-11-10T09:22:00Z</dcterms:created>
  <dcterms:modified xsi:type="dcterms:W3CDTF">2023-11-11T16:07:17Z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D6A9A6801E384CB6A7FC0BC154EDC9A1</vt:lpwstr>
  </property>
  <property fmtid="{D5CDD505-2E9C-101B-9397-08002B2CF9AE}" pid="3" name="KSOProductBuildVer">
    <vt:lpwstr>1033-11.2.0.11225</vt:lpwstr>
  </property>
</Properties>
</file>