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BC570-B59E-5649-8C66-62D1837E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A7A6A5-D7DC-794B-869C-4576B12DB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F9BF3-148D-E948-9A02-CDEB658A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B1CB6-D25F-6642-BA2F-4455ECF4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B43FB-229B-4649-B479-6FCAACA8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3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41E60-5404-474C-806B-8FD5E648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CE9C12-CD8E-FF46-BE07-1E1E15E1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19A81-7DE2-C44D-A9A6-273E5CE3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BEDFE1-58B2-3D47-8E45-95B54839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B7837-589F-6449-81CD-82079090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4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1DBDF3-A6C2-9F4D-8E0E-6BD30935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88280-9E4A-F949-9669-26C8DAD0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A5F08-D2F1-FD4B-8B81-83226A9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D8188-0213-FD44-9899-81B6AC28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3E5E7-7629-054A-8A48-7561A425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8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6D160-7671-234F-BEBD-10281F40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39A34-7141-A743-BD44-9EF98792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3BA788-2445-074C-A78A-A272FF93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C6877-8600-0441-BC30-4DF113C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C70F7-8D78-644B-8F89-C23D879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3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A566-B614-834A-AF2E-081E891B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CCF7F9-B548-3444-A50B-24E3E753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82193-7FE4-034C-BA18-79F2837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DECCD-86E0-124A-A6CF-4C3A4FD5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B619A-528F-D04D-AE50-4F0DA93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8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2AD37-6B79-6F45-8DEB-F827AE83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95041-25ED-824A-8119-DF22A966C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2963F4-C5C9-734A-AE0D-F5D8A5CD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F3BDFD-864F-8C46-8CFB-CD8C89EF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7FB315-FD62-3448-8887-DD392214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63EFA8-D6BF-BF47-9FBD-F05DF514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6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0FC7B-38FC-0F42-85E4-2B792E06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C41FC-EF00-7C46-BC99-6B2738C9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3BAF42-BC54-9241-A656-C7CE36ED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CFD13-F76F-C94A-B913-14074F4F3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06D5E5-76F8-7141-B43A-23D45A69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653169-BE9E-D543-AAB2-49C968DB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607B93-266A-A848-B219-3A13E8BA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2FF1A1-92A8-AB4F-983B-D274DCF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89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7627-CABE-C84C-BBDA-270C20EB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CDC4E-9208-D04C-A25F-32F80EDE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BC3FB6-C8F4-634B-84C1-59EC6FB9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B8AFDC-2C59-DC49-93DE-24095CFE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9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2122F5-89FB-F74E-BB8B-F109F2E4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E162B0-D588-2348-A71A-76DCF541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A4E567-6705-6442-8C60-2B9DA002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25E24-8477-D444-A7DF-A6E1F8F3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3F632B-1C3A-904C-BA05-D8BB2C98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B8F3AD-78B6-124C-8D57-1348763B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077272-F291-A54B-A205-E9156072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CA61F1-9553-8E4C-9D72-71E193B9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D2E16-6DB4-6D41-AEF9-6F2B4380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48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438B2-7A57-564C-A196-7D4C1760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040D7D-18C6-2248-8279-0BD24DF5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950258-9FA2-494D-AF1C-061568D0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A84651-04CC-EC41-942A-FE86DD34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092E67-531B-2844-A5EA-85E10C7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22BEC-29C5-3A4E-9798-BDF7E61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86A840-FC13-0C41-8406-03C530F5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82B83B-5738-E045-A387-D9FBD03D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9A44A-65F8-4E46-8A07-B2A43878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FFB9-3887-6B43-B7EE-D81D514A6566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9F4593-B7D5-D54B-81C4-916530920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391F9-76CC-9442-B0BA-D4DC4793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4822-2B5E-F148-90ED-A575CD5A4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8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>
            <a:extLst>
              <a:ext uri="{FF2B5EF4-FFF2-40B4-BE49-F238E27FC236}">
                <a16:creationId xmlns:a16="http://schemas.microsoft.com/office/drawing/2014/main" id="{C52708DA-DE0C-BD47-B68F-DEA9BEC2702F}"/>
              </a:ext>
            </a:extLst>
          </p:cNvPr>
          <p:cNvSpPr/>
          <p:nvPr/>
        </p:nvSpPr>
        <p:spPr>
          <a:xfrm>
            <a:off x="8886860" y="1945311"/>
            <a:ext cx="2520779" cy="25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6E9D295-ECB1-8141-9987-045F1A030BFB}"/>
              </a:ext>
            </a:extLst>
          </p:cNvPr>
          <p:cNvSpPr/>
          <p:nvPr/>
        </p:nvSpPr>
        <p:spPr>
          <a:xfrm>
            <a:off x="4759703" y="1945311"/>
            <a:ext cx="2520000" cy="252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E7DB1F7C-0C7C-0145-904D-598A876CA231}"/>
              </a:ext>
            </a:extLst>
          </p:cNvPr>
          <p:cNvSpPr/>
          <p:nvPr/>
        </p:nvSpPr>
        <p:spPr>
          <a:xfrm rot="2286486">
            <a:off x="4698612" y="1874993"/>
            <a:ext cx="1116000" cy="2784297"/>
          </a:xfrm>
          <a:prstGeom prst="arc">
            <a:avLst>
              <a:gd name="adj1" fmla="val 14426489"/>
              <a:gd name="adj2" fmla="val 0"/>
            </a:avLst>
          </a:prstGeom>
          <a:ln w="222250" cap="sq">
            <a:solidFill>
              <a:schemeClr val="accent1"/>
            </a:solidFill>
            <a:head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5935F431-B754-E643-9904-66DF7B3491AF}"/>
              </a:ext>
            </a:extLst>
          </p:cNvPr>
          <p:cNvSpPr/>
          <p:nvPr/>
        </p:nvSpPr>
        <p:spPr>
          <a:xfrm rot="2286486" flipH="1">
            <a:off x="5576734" y="2563730"/>
            <a:ext cx="1116000" cy="2784297"/>
          </a:xfrm>
          <a:prstGeom prst="arc">
            <a:avLst>
              <a:gd name="adj1" fmla="val 14426489"/>
              <a:gd name="adj2" fmla="val 0"/>
            </a:avLst>
          </a:prstGeom>
          <a:noFill/>
          <a:ln w="222250" cap="sq">
            <a:solidFill>
              <a:schemeClr val="accent1"/>
            </a:solidFill>
            <a:head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C6A344D-88FE-114B-96E3-D91414E654F7}"/>
              </a:ext>
            </a:extLst>
          </p:cNvPr>
          <p:cNvCxnSpPr>
            <a:cxnSpLocks/>
          </p:cNvCxnSpPr>
          <p:nvPr/>
        </p:nvCxnSpPr>
        <p:spPr>
          <a:xfrm rot="2286486" flipH="1">
            <a:off x="6076006" y="2201747"/>
            <a:ext cx="1" cy="1849694"/>
          </a:xfrm>
          <a:prstGeom prst="line">
            <a:avLst/>
          </a:prstGeom>
          <a:ln w="2222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弧 16">
            <a:extLst>
              <a:ext uri="{FF2B5EF4-FFF2-40B4-BE49-F238E27FC236}">
                <a16:creationId xmlns:a16="http://schemas.microsoft.com/office/drawing/2014/main" id="{C20B2F4D-B4F4-3941-A7E8-3BE220C03A1D}"/>
              </a:ext>
            </a:extLst>
          </p:cNvPr>
          <p:cNvSpPr/>
          <p:nvPr/>
        </p:nvSpPr>
        <p:spPr>
          <a:xfrm rot="2286486" flipH="1" flipV="1">
            <a:off x="5468870" y="3585175"/>
            <a:ext cx="347815" cy="741405"/>
          </a:xfrm>
          <a:prstGeom prst="arc">
            <a:avLst>
              <a:gd name="adj1" fmla="val 10633689"/>
              <a:gd name="adj2" fmla="val 0"/>
            </a:avLst>
          </a:prstGeom>
          <a:ln w="139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8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8CF5BD3A-0659-CA42-B40F-5F3EEED9CF09}"/>
              </a:ext>
            </a:extLst>
          </p:cNvPr>
          <p:cNvSpPr/>
          <p:nvPr/>
        </p:nvSpPr>
        <p:spPr>
          <a:xfrm>
            <a:off x="4759703" y="1945311"/>
            <a:ext cx="25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30CA7ED6-8EA1-3546-88F7-8A412CB5CC5A}"/>
              </a:ext>
            </a:extLst>
          </p:cNvPr>
          <p:cNvSpPr/>
          <p:nvPr/>
        </p:nvSpPr>
        <p:spPr>
          <a:xfrm rot="2286486">
            <a:off x="4698612" y="1874993"/>
            <a:ext cx="1116000" cy="2784297"/>
          </a:xfrm>
          <a:prstGeom prst="arc">
            <a:avLst>
              <a:gd name="adj1" fmla="val 14426489"/>
              <a:gd name="adj2" fmla="val 0"/>
            </a:avLst>
          </a:prstGeom>
          <a:ln w="222250" cap="sq">
            <a:solidFill>
              <a:schemeClr val="accent1"/>
            </a:solidFill>
            <a:head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557693EE-4306-BF47-9ADB-323B2D5B8E68}"/>
              </a:ext>
            </a:extLst>
          </p:cNvPr>
          <p:cNvSpPr/>
          <p:nvPr/>
        </p:nvSpPr>
        <p:spPr>
          <a:xfrm rot="2286486" flipH="1">
            <a:off x="5576734" y="2563730"/>
            <a:ext cx="1116000" cy="2784297"/>
          </a:xfrm>
          <a:prstGeom prst="arc">
            <a:avLst>
              <a:gd name="adj1" fmla="val 14426489"/>
              <a:gd name="adj2" fmla="val 0"/>
            </a:avLst>
          </a:prstGeom>
          <a:noFill/>
          <a:ln w="222250" cap="sq">
            <a:solidFill>
              <a:schemeClr val="accent1"/>
            </a:solidFill>
            <a:head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98AEB31-9B4F-6A48-AEDC-72DAFF7FD0D5}"/>
              </a:ext>
            </a:extLst>
          </p:cNvPr>
          <p:cNvCxnSpPr>
            <a:cxnSpLocks/>
          </p:cNvCxnSpPr>
          <p:nvPr/>
        </p:nvCxnSpPr>
        <p:spPr>
          <a:xfrm rot="2286486" flipH="1">
            <a:off x="6076006" y="2201747"/>
            <a:ext cx="1" cy="1849694"/>
          </a:xfrm>
          <a:prstGeom prst="line">
            <a:avLst/>
          </a:prstGeom>
          <a:ln w="2222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弧 25">
            <a:extLst>
              <a:ext uri="{FF2B5EF4-FFF2-40B4-BE49-F238E27FC236}">
                <a16:creationId xmlns:a16="http://schemas.microsoft.com/office/drawing/2014/main" id="{1865FD90-C82E-CB4C-8F56-73E724C5A697}"/>
              </a:ext>
            </a:extLst>
          </p:cNvPr>
          <p:cNvSpPr/>
          <p:nvPr/>
        </p:nvSpPr>
        <p:spPr>
          <a:xfrm rot="2286486" flipH="1" flipV="1">
            <a:off x="5468870" y="3585175"/>
            <a:ext cx="347815" cy="741405"/>
          </a:xfrm>
          <a:prstGeom prst="arc">
            <a:avLst>
              <a:gd name="adj1" fmla="val 10633689"/>
              <a:gd name="adj2" fmla="val 0"/>
            </a:avLst>
          </a:prstGeom>
          <a:ln w="139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8B99D4A-B59F-6544-9C0A-0A7FD20BCEBB}"/>
              </a:ext>
            </a:extLst>
          </p:cNvPr>
          <p:cNvSpPr>
            <a:spLocks noChangeAspect="1"/>
          </p:cNvSpPr>
          <p:nvPr/>
        </p:nvSpPr>
        <p:spPr>
          <a:xfrm>
            <a:off x="4579703" y="1765311"/>
            <a:ext cx="2880000" cy="288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01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Kaginawa Logo</dc:title>
  <dc:subject/>
  <dc:creator>mikan</dc:creator>
  <cp:keywords/>
  <dc:description/>
  <cp:lastModifiedBy>Microsoft Office User</cp:lastModifiedBy>
  <cp:revision>10</cp:revision>
  <dcterms:created xsi:type="dcterms:W3CDTF">2019-10-31T13:04:19Z</dcterms:created>
  <dcterms:modified xsi:type="dcterms:W3CDTF">2020-02-15T13:15:19Z</dcterms:modified>
  <cp:category/>
</cp:coreProperties>
</file>