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9" r:id="rId3"/>
    <p:sldId id="276" r:id="rId4"/>
    <p:sldId id="290" r:id="rId5"/>
    <p:sldId id="291" r:id="rId6"/>
    <p:sldId id="292" r:id="rId7"/>
    <p:sldId id="293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18.08.2021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18.08.2021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22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81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93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92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19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18.08.2021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18.08.2021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18.08.2021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18.08.2021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18.08.2021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18.08.2021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18.08.2021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18.08.2021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18.08.2021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18.08.2021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18.08.2021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18.08.2021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b="1" dirty="0" smtClean="0">
                <a:solidFill>
                  <a:schemeClr val="bg1"/>
                </a:solidFill>
              </a:rPr>
              <a:t>Department app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Java project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7" name="Группа 6" descr="Значок диаграммы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Полилиния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989562" y="1584406"/>
            <a:ext cx="10212876" cy="326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Department app is an application for managing employees and departments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by managers of the company.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 rtl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spcBef>
                <a:spcPts val="200"/>
              </a:spcBef>
              <a:spcAft>
                <a:spcPts val="200"/>
              </a:spcAft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This app must provide:</a:t>
            </a:r>
          </a:p>
          <a:p>
            <a:pPr marL="342900" indent="-342900" rtl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CRUD for employees</a:t>
            </a:r>
          </a:p>
          <a:p>
            <a:pPr marL="342900" indent="-342900" rtl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CRUD for departments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Employees by department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 rtl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04" y="1133971"/>
            <a:ext cx="10434592" cy="4676502"/>
          </a:xfrm>
          <a:prstGeom prst="rect">
            <a:avLst/>
          </a:prstGeom>
        </p:spPr>
      </p:pic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structure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986346" y="3630287"/>
            <a:ext cx="4473927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Consists of 2 apps: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9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Web app: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Provides view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 view –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thymeleaf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Rest app: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Provides API 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 production launch – PostgreSQL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 tests – h2 embedded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structure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sun9-87.userapi.com/impg/eMxcxKRo3u6ff5Vw6K690mjADm17OExLkcE2Hw/hIQiOlCFWUc.jpg?size=339x153&amp;quality=96&amp;sign=7e0b77d5aeacdf89245f946fd4894681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836" y="1202700"/>
            <a:ext cx="7098692" cy="320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2607879" y="4643139"/>
            <a:ext cx="627660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Foreign key: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mployee department id to department id</a:t>
            </a:r>
          </a:p>
        </p:txBody>
      </p:sp>
    </p:spTree>
    <p:extLst>
      <p:ext uri="{BB962C8B-B14F-4D97-AF65-F5344CB8AC3E}">
        <p14:creationId xmlns:p14="http://schemas.microsoft.com/office/powerpoint/2010/main" val="115957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app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045029" y="1298494"/>
            <a:ext cx="10067108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Features: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Adaptive design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Controller advice to handle exceptions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2050" name="Picture 2" descr="https://sun9-25.userapi.com/impg/oMDuRO5pJCu1XURP-akqmutFJZKCHJjjXWgkBQ/LIijp03wn1g.jpg?size=327x276&amp;quality=96&amp;sign=41aba142ae5004a87c892474d4c162a5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829" y="2775822"/>
            <a:ext cx="31146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un9-62.userapi.com/impg/6jXf4spiY84vPCoUh68rOlG4uRi43HSO4CuT1A/ayuDP_zvYww.jpg?size=264x177&amp;quality=96&amp;sign=f085b060692a285cff3336f12a42c7b8&amp;type=alb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564" y="3359297"/>
            <a:ext cx="25146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754778" y="5404722"/>
            <a:ext cx="1371600" cy="221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Picture 1 - before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8564064" y="5404721"/>
            <a:ext cx="1371600" cy="2211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Picture 2 - after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4557440" y="3951772"/>
            <a:ext cx="3042285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Related employee deleted -&gt;</a:t>
            </a:r>
          </a:p>
        </p:txBody>
      </p:sp>
    </p:spTree>
    <p:extLst>
      <p:ext uri="{BB962C8B-B14F-4D97-AF65-F5344CB8AC3E}">
        <p14:creationId xmlns:p14="http://schemas.microsoft.com/office/powerpoint/2010/main" val="10860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Rest app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045029" y="1298494"/>
            <a:ext cx="10067108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Features: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 code coverage – every layer tested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Postgres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database by default, h2 for testing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API documented by Swagger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4878977" y="5844236"/>
            <a:ext cx="1756954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Picture 1 – swagger UI</a:t>
            </a:r>
          </a:p>
        </p:txBody>
      </p:sp>
      <p:pic>
        <p:nvPicPr>
          <p:cNvPr id="3074" name="Picture 2" descr="https://sun9-67.userapi.com/impg/Ezy7I--BONl_OVGxeckMlnUQnVtjW0SYMtayLg/rZZCd4cG-YU.jpg?size=1487x444&amp;quality=96&amp;sign=765c5e25e55cfcee381907ce0b01fea6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3145153"/>
            <a:ext cx="9039497" cy="269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ru-RU" dirty="0" smtClean="0"/>
              <a:t>Слайд 2 с анализом проекта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life</a:t>
            </a: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001486" y="1664254"/>
            <a:ext cx="10067108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Used technologies: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Spring boot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Thymeleaf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Log4j2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Jupiter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Mock MVC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Apache Maven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001486" y="4397308"/>
            <a:ext cx="10054046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 build and run app: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Building tool – apache maven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 jars are generated that can be ran separately</a:t>
            </a:r>
          </a:p>
        </p:txBody>
      </p:sp>
    </p:spTree>
    <p:extLst>
      <p:ext uri="{BB962C8B-B14F-4D97-AF65-F5344CB8AC3E}">
        <p14:creationId xmlns:p14="http://schemas.microsoft.com/office/powerpoint/2010/main" val="418802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199</Words>
  <Application>Microsoft Office PowerPoint</Application>
  <PresentationFormat>Широкоэкранный</PresentationFormat>
  <Paragraphs>58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Segoe UI</vt:lpstr>
      <vt:lpstr>Segoe UI Light</vt:lpstr>
      <vt:lpstr>Тема Office</vt:lpstr>
      <vt:lpstr>Department app Java project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  <vt:lpstr>Слайд 2 с анализом проекта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2021-08-18T15:44:23Z</dcterms:created>
  <dcterms:modified xsi:type="dcterms:W3CDTF">2021-08-18T16:47:02Z</dcterms:modified>
</cp:coreProperties>
</file>