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5" r:id="rId10"/>
    <p:sldId id="307" r:id="rId11"/>
    <p:sldId id="301" r:id="rId12"/>
  </p:sldIdLst>
  <p:sldSz cx="12192000" cy="6858000"/>
  <p:notesSz cx="6858000" cy="9144000"/>
  <p:embeddedFontLst>
    <p:embeddedFont>
      <p:font typeface="Aharoni" panose="02010803020104030203" pitchFamily="2" charset="-79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  <p:embeddedFont>
      <p:font typeface="Poppins SemiBold" panose="00000700000000000000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357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12082" y="61543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Karthik 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Manasanthosh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Salomi S</a:t>
            </a: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Rakshitha N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   Dr. Seetha Chaithanya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>
              <a:buSzPts val="1400"/>
            </a:pPr>
            <a:r>
              <a:rPr lang="en-US" b="1" dirty="0"/>
              <a:t>       Dr. Kshitij Shakya </a:t>
            </a:r>
            <a:endParaRPr lang="en-IN"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807517" y="622067"/>
            <a:ext cx="99431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Design and Development of a </a:t>
            </a:r>
          </a:p>
          <a:p>
            <a:pPr lvl="0"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Solar E-Bicycle with an Embedded based Smart Monitoring System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 dirty="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921466" y="170809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29934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695324" y="1442953"/>
            <a:ext cx="994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To design and develop a solar-powered electric bicycle with an IoT dashboard that utilizes renewable energy, provides real-time monitoring, and promotes safe, smart, and sustainable urban mobility.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695324" y="3737081"/>
            <a:ext cx="9943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Main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Solar + plug-in charging (continuous battery)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BLDC hub motor drive (efficient &amp; sustainable)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IoT dashboard (battery, speed, distance, solar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Smartphone connectivity (performance data &amp; alerts)</a:t>
            </a: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1235628" y="1427117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41BB-68A3-D253-53F5-25802AD9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9" y="1288424"/>
            <a:ext cx="11578542" cy="45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1000124" y="871532"/>
            <a:ext cx="11326761" cy="598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Publications: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Solar-powered bicycle techniques – T. Suresh  (2021)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 vehicle design – Hema Latha, (2019)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 bicycle implementation – P.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Maheswara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Rao, (2024)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E-bike sharing systems – S.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Adhisuwignjo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, (2017)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Key Resources: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BLDC motor &amp; controller guides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Battery &amp; BMS datasheets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MPPT charge controller datasheets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Standards: IEC 62133, IEEE 1562, IS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Existing Implementations: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Open-source e-bike hardware/software 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DIY modular controllers &amp; displays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E-bike analytics &amp; instrumentation repositories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452284" y="33414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for Solar E - bicycle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599768" y="1122239"/>
            <a:ext cx="10515600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1B4F2-EFF4-40FF-AC01-46F99047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86" y="1838632"/>
            <a:ext cx="9141440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1005039" y="1122239"/>
            <a:ext cx="977603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Useful for connecting commuters from public transport hubs (bus, metro, train stations) to their final destination.</a:t>
            </a:r>
          </a:p>
          <a:p>
            <a:pPr lvl="0"/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Solar e-bikes can be rented for sightseeing, campus rides, or eco-tourism projects.</a:t>
            </a:r>
          </a:p>
          <a:p>
            <a:pPr lvl="0"/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Lower operational and maintenance costs compared to petrol-based vehicles.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Solar charging further reduces electricity expenses.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857863" y="250707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Main Components required for the project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89936" y="939676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Brushless DC HUB motor (BLDC) (</a:t>
            </a:r>
            <a:r>
              <a:rPr lang="en-IN" sz="1800" dirty="0">
                <a:solidFill>
                  <a:schemeClr val="tx1"/>
                </a:solidFill>
              </a:rPr>
              <a:t>36V,250 W)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Trapezoidal Controller (36V)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Solar panel (50W)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Maximum power point tracking controller (MPPT) (12/24V)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 32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Liquid Crystal  display (LCD)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Montserrat"/>
                <a:sym typeface="Montserrat"/>
              </a:rPr>
              <a:t>Integration of Hardware components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676276" y="879676"/>
            <a:ext cx="11426859" cy="597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Brushless DC HUB motor (BLDC) (</a:t>
            </a:r>
            <a:r>
              <a:rPr lang="en-IN" sz="1800" dirty="0">
                <a:solidFill>
                  <a:schemeClr val="tx1"/>
                </a:solidFill>
              </a:rPr>
              <a:t>36V,250 W)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Trapezoidal Controller (36V)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Solar panel (50W)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Maximum power point tracking controller </a:t>
            </a:r>
          </a:p>
          <a:p>
            <a:pPr lvl="0"/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(MPPT) (12/24V)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02A4B-FAC2-4365-A6F2-CF4C2388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0" y="3067291"/>
            <a:ext cx="6713316" cy="35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Arial"/>
                <a:cs typeface="Arial"/>
                <a:sym typeface="Montserrat"/>
              </a:rPr>
              <a:t>The </a:t>
            </a:r>
            <a:r>
              <a:rPr lang="en-US" sz="2400" b="1" dirty="0">
                <a:latin typeface="Montserrat"/>
                <a:sym typeface="Montserrat"/>
              </a:rPr>
              <a:t>Integration of IOT Dashboard for real time monitoring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/>
              <a:t>Monitoring Features</a:t>
            </a:r>
            <a:endParaRPr lang="en-US" sz="1800" dirty="0"/>
          </a:p>
          <a:p>
            <a:r>
              <a:rPr lang="en-US" sz="1800" b="1" dirty="0"/>
              <a:t>Real-time Monitoring</a:t>
            </a:r>
            <a:endParaRPr lang="en-US" sz="1800" dirty="0"/>
          </a:p>
          <a:p>
            <a:pPr lvl="1"/>
            <a:r>
              <a:rPr lang="en-US" sz="1800" dirty="0"/>
              <a:t>Battery %, speed, distance, solar input</a:t>
            </a:r>
          </a:p>
          <a:p>
            <a:r>
              <a:rPr lang="en-US" sz="1800" b="1" dirty="0"/>
              <a:t>Performance Insights</a:t>
            </a:r>
            <a:endParaRPr lang="en-US" sz="1800" dirty="0"/>
          </a:p>
          <a:p>
            <a:pPr lvl="1"/>
            <a:r>
              <a:rPr lang="en-US" sz="1800" dirty="0"/>
              <a:t>Trip history, energy usage     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          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656A-0E32-2E9C-6694-F6E6689C9454}"/>
              </a:ext>
            </a:extLst>
          </p:cNvPr>
          <p:cNvSpPr txBox="1"/>
          <p:nvPr/>
        </p:nvSpPr>
        <p:spPr>
          <a:xfrm>
            <a:off x="7737987" y="871532"/>
            <a:ext cx="367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 &amp; Connectivity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/>
              <a:t>Smartphone App</a:t>
            </a:r>
            <a:endParaRPr lang="en-US" sz="1800" dirty="0"/>
          </a:p>
          <a:p>
            <a:pPr lvl="1"/>
            <a:r>
              <a:rPr lang="en-US" sz="1800" dirty="0"/>
              <a:t>Live data &amp; alerts</a:t>
            </a:r>
          </a:p>
          <a:p>
            <a:r>
              <a:rPr lang="en-US" sz="1800" dirty="0"/>
              <a:t> </a:t>
            </a:r>
            <a:r>
              <a:rPr lang="en-US" sz="1800" b="1" dirty="0"/>
              <a:t>Connectivity</a:t>
            </a:r>
            <a:endParaRPr lang="en-US" sz="1800" dirty="0"/>
          </a:p>
          <a:p>
            <a:pPr lvl="1"/>
            <a:r>
              <a:rPr lang="en-US" sz="1800" dirty="0"/>
              <a:t>Bluetooth / Wi-Fi integration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DE930-867D-CC0C-9D22-2F6C9F8B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70" y="2834679"/>
            <a:ext cx="2575783" cy="259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E2164-C47F-00B3-D769-1AF1932D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1" y="2834679"/>
            <a:ext cx="3128347" cy="260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475</Words>
  <Application>Microsoft Office PowerPoint</Application>
  <PresentationFormat>Widescreen</PresentationFormat>
  <Paragraphs>131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Verdana</vt:lpstr>
      <vt:lpstr>Aharoni</vt:lpstr>
      <vt:lpstr>Open Sans</vt:lpstr>
      <vt:lpstr>Calibri</vt:lpstr>
      <vt:lpstr>Arial</vt:lpstr>
      <vt:lpstr>Poppins SemiBold</vt:lpstr>
      <vt:lpstr>Montserrat Medium</vt:lpstr>
      <vt:lpstr>Montserrat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karthik s</cp:lastModifiedBy>
  <cp:revision>38</cp:revision>
  <dcterms:created xsi:type="dcterms:W3CDTF">2022-05-23T07:15:42Z</dcterms:created>
  <dcterms:modified xsi:type="dcterms:W3CDTF">2025-09-25T07:18:05Z</dcterms:modified>
</cp:coreProperties>
</file>