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2" r:id="rId4"/>
    <p:sldId id="269" r:id="rId5"/>
    <p:sldId id="263" r:id="rId6"/>
    <p:sldId id="271" r:id="rId7"/>
    <p:sldId id="266" r:id="rId8"/>
    <p:sldId id="272" r:id="rId9"/>
    <p:sldId id="267" r:id="rId10"/>
    <p:sldId id="273" r:id="rId11"/>
    <p:sldId id="268" r:id="rId12"/>
    <p:sldId id="274" r:id="rId13"/>
    <p:sldId id="265" r:id="rId14"/>
    <p:sldId id="270" r:id="rId15"/>
  </p:sldIdLst>
  <p:sldSz cx="9144000" cy="6858000" type="screen4x3"/>
  <p:notesSz cx="6797675" cy="97980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  <a:srgbClr val="B4B4B4"/>
    <a:srgbClr val="969696"/>
    <a:srgbClr val="820000"/>
    <a:srgbClr val="004C86"/>
    <a:srgbClr val="F7931E"/>
    <a:srgbClr val="A6CE39"/>
    <a:srgbClr val="CFCFCF"/>
    <a:srgbClr val="CDCDCD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14" autoAdjust="0"/>
  </p:normalViewPr>
  <p:slideViewPr>
    <p:cSldViewPr snapToGrid="0">
      <p:cViewPr varScale="1">
        <p:scale>
          <a:sx n="75" d="100"/>
          <a:sy n="75" d="100"/>
        </p:scale>
        <p:origin x="72" y="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1590" y="-90"/>
      </p:cViewPr>
      <p:guideLst>
        <p:guide orient="horz" pos="308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899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899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6A52E-4417-4E27-9758-92D08BBC5588}" type="datetimeFigureOut">
              <a:rPr lang="ko-KR" altLang="en-US" smtClean="0"/>
              <a:pPr/>
              <a:t>2019-06-28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06447"/>
            <a:ext cx="2945659" cy="489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06447"/>
            <a:ext cx="2945659" cy="489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4955-3250-4C52-AD3C-DF6C06AC8C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5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899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899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F555-C859-41F8-956C-88E96E80F91D}" type="datetimeFigureOut">
              <a:rPr lang="ko-KR" altLang="en-US" smtClean="0"/>
              <a:pPr/>
              <a:t>2019-06-28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0913" y="735013"/>
            <a:ext cx="4895850" cy="3673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54074"/>
            <a:ext cx="5438140" cy="440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6447"/>
            <a:ext cx="2945659" cy="489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06447"/>
            <a:ext cx="2945659" cy="489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B0E10-8B42-4B4E-BA4A-503F89590C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4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B0E10-8B42-4B4E-BA4A-503F89590C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0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B0E10-8B42-4B4E-BA4A-503F89590C9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2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 userDrawn="1"/>
        </p:nvGrpSpPr>
        <p:grpSpPr>
          <a:xfrm>
            <a:off x="3364992" y="2348179"/>
            <a:ext cx="5779008" cy="4367175"/>
            <a:chOff x="3364992" y="2348179"/>
            <a:chExt cx="5779008" cy="4367175"/>
          </a:xfrm>
        </p:grpSpPr>
        <p:cxnSp>
          <p:nvCxnSpPr>
            <p:cNvPr id="42" name="직선 연결선 41"/>
            <p:cNvCxnSpPr/>
            <p:nvPr userDrawn="1"/>
          </p:nvCxnSpPr>
          <p:spPr>
            <a:xfrm>
              <a:off x="8661197" y="2348179"/>
              <a:ext cx="0" cy="3869741"/>
            </a:xfrm>
            <a:prstGeom prst="line">
              <a:avLst/>
            </a:prstGeom>
            <a:ln>
              <a:solidFill>
                <a:srgbClr val="B4B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 userDrawn="1"/>
          </p:nvCxnSpPr>
          <p:spPr>
            <a:xfrm>
              <a:off x="3364992" y="6210605"/>
              <a:ext cx="5303520" cy="0"/>
            </a:xfrm>
            <a:prstGeom prst="line">
              <a:avLst/>
            </a:prstGeom>
            <a:ln>
              <a:solidFill>
                <a:srgbClr val="B4B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 userDrawn="1"/>
          </p:nvCxnSpPr>
          <p:spPr>
            <a:xfrm>
              <a:off x="8668512" y="6210605"/>
              <a:ext cx="475488" cy="504749"/>
            </a:xfrm>
            <a:prstGeom prst="line">
              <a:avLst/>
            </a:prstGeom>
            <a:ln>
              <a:solidFill>
                <a:srgbClr val="B4B4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 userDrawn="1"/>
        </p:nvSpPr>
        <p:spPr>
          <a:xfrm>
            <a:off x="321013" y="350196"/>
            <a:ext cx="4980330" cy="4776281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/>
          <p:cNvSpPr>
            <a:spLocks noGrp="1"/>
          </p:cNvSpPr>
          <p:nvPr userDrawn="1">
            <p:ph type="title"/>
          </p:nvPr>
        </p:nvSpPr>
        <p:spPr>
          <a:xfrm>
            <a:off x="633190" y="387815"/>
            <a:ext cx="6464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800" b="1" spc="-15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 userDrawn="1">
            <p:ph type="subTitle" idx="1"/>
          </p:nvPr>
        </p:nvSpPr>
        <p:spPr>
          <a:xfrm>
            <a:off x="635406" y="1350769"/>
            <a:ext cx="6489700" cy="55880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0" y="6721813"/>
            <a:ext cx="9144000" cy="1361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92" y="383382"/>
            <a:ext cx="1782589" cy="52920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709" y="4754881"/>
            <a:ext cx="1523417" cy="143718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321012" y="350196"/>
            <a:ext cx="8518187" cy="1021404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 hasCustomPrompt="1"/>
          </p:nvPr>
        </p:nvSpPr>
        <p:spPr>
          <a:xfrm>
            <a:off x="1228724" y="1536700"/>
            <a:ext cx="6229351" cy="3230563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3" name="부제목 4"/>
          <p:cNvSpPr>
            <a:spLocks noGrp="1"/>
          </p:cNvSpPr>
          <p:nvPr userDrawn="1">
            <p:ph type="subTitle" idx="10"/>
          </p:nvPr>
        </p:nvSpPr>
        <p:spPr>
          <a:xfrm>
            <a:off x="5325534" y="419099"/>
            <a:ext cx="3454400" cy="368300"/>
          </a:xfrm>
        </p:spPr>
        <p:txBody>
          <a:bodyPr>
            <a:normAutofit/>
          </a:bodyPr>
          <a:lstStyle>
            <a:lvl1pPr algn="r">
              <a:buNone/>
              <a:defRPr sz="14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 err="1" smtClean="0"/>
              <a:t>중제목을</a:t>
            </a:r>
            <a:r>
              <a:rPr lang="ko-KR" altLang="en-US" dirty="0" smtClean="0"/>
              <a:t> 입력하세요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 hasCustomPrompt="1"/>
          </p:nvPr>
        </p:nvSpPr>
        <p:spPr>
          <a:xfrm>
            <a:off x="394884" y="208872"/>
            <a:ext cx="3771900" cy="890587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제목 텍스트 스타일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0" y="6721813"/>
            <a:ext cx="9144000" cy="1361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16185" y="6429420"/>
            <a:ext cx="1229076" cy="29239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17A9-1FA0-4FAB-92EF-3E6F3BDE73AE}" type="datetimeFigureOut">
              <a:rPr lang="ko-KR" altLang="en-US" smtClean="0"/>
              <a:pPr/>
              <a:t>2019-06-28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B24EA-AB9A-4AAE-A7D6-B5534FF001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3190" y="1061145"/>
            <a:ext cx="4531741" cy="1649991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/>
              <a:t>Elevator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3190" y="3877462"/>
            <a:ext cx="4636682" cy="558800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en-US" altLang="ko-KR" sz="1500" b="1" dirty="0" smtClean="0">
                <a:solidFill>
                  <a:srgbClr val="D0D0D0"/>
                </a:solidFill>
              </a:rPr>
              <a:t>20141602 </a:t>
            </a:r>
            <a:r>
              <a:rPr lang="ko-KR" altLang="en-US" sz="1500" b="1" dirty="0" err="1" smtClean="0">
                <a:solidFill>
                  <a:srgbClr val="D0D0D0"/>
                </a:solidFill>
              </a:rPr>
              <a:t>황기덕</a:t>
            </a:r>
            <a:endParaRPr lang="en-US" altLang="ko-KR" sz="1500" b="1" dirty="0" smtClean="0">
              <a:solidFill>
                <a:srgbClr val="D0D0D0"/>
              </a:solidFill>
            </a:endParaRPr>
          </a:p>
          <a:p>
            <a:pPr algn="r">
              <a:defRPr/>
            </a:pPr>
            <a:r>
              <a:rPr lang="en-US" altLang="ko-KR" sz="1500" b="1" dirty="0" smtClean="0">
                <a:solidFill>
                  <a:srgbClr val="D0D0D0"/>
                </a:solidFill>
              </a:rPr>
              <a:t>20151575 </a:t>
            </a:r>
            <a:r>
              <a:rPr lang="ko-KR" altLang="en-US" sz="1500" b="1" dirty="0" err="1" smtClean="0">
                <a:solidFill>
                  <a:srgbClr val="D0D0D0"/>
                </a:solidFill>
              </a:rPr>
              <a:t>윤제형</a:t>
            </a:r>
            <a:endParaRPr lang="en-US" altLang="ko-KR" sz="1500" b="1" dirty="0" smtClean="0">
              <a:solidFill>
                <a:srgbClr val="D0D0D0"/>
              </a:solidFill>
            </a:endParaRPr>
          </a:p>
          <a:p>
            <a:pPr algn="r">
              <a:defRPr/>
            </a:pPr>
            <a:r>
              <a:rPr lang="en-US" altLang="ko-KR" sz="1500" b="1" dirty="0" smtClean="0">
                <a:solidFill>
                  <a:srgbClr val="D0D0D0"/>
                </a:solidFill>
              </a:rPr>
              <a:t>20151607 </a:t>
            </a:r>
            <a:r>
              <a:rPr lang="ko-KR" altLang="en-US" sz="1500" b="1" dirty="0" smtClean="0">
                <a:solidFill>
                  <a:srgbClr val="D0D0D0"/>
                </a:solidFill>
              </a:rPr>
              <a:t>정재훈</a:t>
            </a:r>
            <a:endParaRPr lang="ko-KR" altLang="en-US" sz="1500" dirty="0">
              <a:solidFill>
                <a:srgbClr val="D0D0D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System Call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en-US" altLang="ko-KR" dirty="0" err="1" smtClean="0">
                <a:solidFill>
                  <a:schemeClr val="tx1"/>
                </a:solidFill>
              </a:rPr>
              <a:t>sys_next_floor</a:t>
            </a:r>
            <a:r>
              <a:rPr lang="en-US" altLang="ko-KR" dirty="0">
                <a:solidFill>
                  <a:schemeClr val="tx1"/>
                </a:solidFill>
              </a:rPr>
              <a:t> (#376)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현재 층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엘리베이터 방향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각 층 </a:t>
            </a:r>
            <a:r>
              <a:rPr lang="ko-KR" altLang="en-US" dirty="0" err="1" smtClean="0">
                <a:solidFill>
                  <a:schemeClr val="tx1"/>
                </a:solidFill>
              </a:rPr>
              <a:t>버튼눌림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엘리베이터 내 버튼 눌림을 받아 다음으로 가야할 층을 알려주는 시스템 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버튼 </a:t>
            </a:r>
            <a:r>
              <a:rPr lang="ko-KR" altLang="en-US" dirty="0" err="1" smtClean="0">
                <a:solidFill>
                  <a:schemeClr val="tx1"/>
                </a:solidFill>
              </a:rPr>
              <a:t>눌림은</a:t>
            </a:r>
            <a:r>
              <a:rPr lang="ko-KR" altLang="en-US" dirty="0" smtClean="0">
                <a:solidFill>
                  <a:schemeClr val="tx1"/>
                </a:solidFill>
              </a:rPr>
              <a:t> 배열 주소로 받아 </a:t>
            </a:r>
            <a:r>
              <a:rPr lang="en-US" altLang="ko-KR" dirty="0" err="1" smtClean="0">
                <a:solidFill>
                  <a:schemeClr val="tx1"/>
                </a:solidFill>
              </a:rPr>
              <a:t>copy_from_user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  <a:r>
              <a:rPr lang="ko-KR" altLang="en-US" dirty="0" smtClean="0">
                <a:solidFill>
                  <a:schemeClr val="tx1"/>
                </a:solidFill>
              </a:rPr>
              <a:t>를 이용한다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Syscall</a:t>
            </a:r>
            <a:r>
              <a:rPr lang="en-US" altLang="ko-KR" sz="2400" dirty="0" smtClean="0"/>
              <a:t> - implement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58531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" y="1514929"/>
            <a:ext cx="8558915" cy="4657271"/>
          </a:xfrm>
        </p:spPr>
      </p:pic>
      <p:sp>
        <p:nvSpPr>
          <p:cNvPr id="3" name="부제목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Dev driver – flow chart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96918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228724" y="1536700"/>
            <a:ext cx="6975476" cy="49911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Module</a:t>
            </a:r>
            <a:r>
              <a:rPr lang="ko-KR" altLang="en-US" dirty="0" smtClean="0">
                <a:solidFill>
                  <a:schemeClr val="tx1"/>
                </a:solidFill>
              </a:rPr>
              <a:t>을 제작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Ndk</a:t>
            </a:r>
            <a:r>
              <a:rPr lang="en-US" altLang="ko-KR" dirty="0" smtClean="0">
                <a:solidFill>
                  <a:schemeClr val="tx1"/>
                </a:solidFill>
              </a:rPr>
              <a:t> , </a:t>
            </a:r>
            <a:r>
              <a:rPr lang="en-US" altLang="ko-KR" dirty="0" err="1" smtClean="0">
                <a:solidFill>
                  <a:schemeClr val="tx1"/>
                </a:solidFill>
              </a:rPr>
              <a:t>jni</a:t>
            </a:r>
            <a:r>
              <a:rPr lang="ko-KR" altLang="en-US" dirty="0" smtClean="0">
                <a:solidFill>
                  <a:schemeClr val="tx1"/>
                </a:solidFill>
              </a:rPr>
              <a:t>를 통하여 </a:t>
            </a:r>
            <a:r>
              <a:rPr lang="en-US" altLang="ko-KR" dirty="0" smtClean="0">
                <a:solidFill>
                  <a:schemeClr val="tx1"/>
                </a:solidFill>
              </a:rPr>
              <a:t>device open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필요한 </a:t>
            </a:r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r>
              <a:rPr lang="ko-KR" altLang="en-US" dirty="0" smtClean="0">
                <a:solidFill>
                  <a:schemeClr val="tx1"/>
                </a:solidFill>
              </a:rPr>
              <a:t>을 받아오고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필요한 </a:t>
            </a:r>
            <a:r>
              <a:rPr lang="en-US" altLang="ko-KR" dirty="0" smtClean="0">
                <a:solidFill>
                  <a:schemeClr val="tx1"/>
                </a:solidFill>
              </a:rPr>
              <a:t>output </a:t>
            </a:r>
            <a:r>
              <a:rPr lang="ko-KR" altLang="en-US" dirty="0" smtClean="0">
                <a:solidFill>
                  <a:schemeClr val="tx1"/>
                </a:solidFill>
              </a:rPr>
              <a:t>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Vol up/down, back </a:t>
            </a:r>
            <a:r>
              <a:rPr lang="ko-KR" altLang="en-US" dirty="0" smtClean="0">
                <a:solidFill>
                  <a:schemeClr val="tx1"/>
                </a:solidFill>
              </a:rPr>
              <a:t>버튼은 </a:t>
            </a:r>
            <a:r>
              <a:rPr lang="en-US" altLang="ko-KR" dirty="0" smtClean="0">
                <a:solidFill>
                  <a:schemeClr val="tx1"/>
                </a:solidFill>
              </a:rPr>
              <a:t>interrupt</a:t>
            </a:r>
            <a:r>
              <a:rPr lang="ko-KR" altLang="en-US" dirty="0" smtClean="0">
                <a:solidFill>
                  <a:schemeClr val="tx1"/>
                </a:solidFill>
              </a:rPr>
              <a:t>로 처리한다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Switch push</a:t>
            </a:r>
            <a:r>
              <a:rPr lang="ko-KR" altLang="en-US" dirty="0" smtClean="0">
                <a:solidFill>
                  <a:schemeClr val="tx1"/>
                </a:solidFill>
              </a:rPr>
              <a:t>는 단순 입력으로 처리한다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Led, dot, buzzer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output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chemeClr val="tx1"/>
                </a:solidFill>
              </a:rPr>
              <a:t>datasheet</a:t>
            </a:r>
            <a:r>
              <a:rPr lang="ko-KR" altLang="en-US" dirty="0" smtClean="0">
                <a:solidFill>
                  <a:schemeClr val="tx1"/>
                </a:solidFill>
              </a:rPr>
              <a:t>를 보고  그에 맞는 주소를 </a:t>
            </a:r>
            <a:r>
              <a:rPr lang="en-US" altLang="ko-KR" dirty="0" smtClean="0">
                <a:solidFill>
                  <a:schemeClr val="tx1"/>
                </a:solidFill>
              </a:rPr>
              <a:t>mapping</a:t>
            </a:r>
            <a:r>
              <a:rPr lang="ko-KR" altLang="en-US" dirty="0" smtClean="0">
                <a:solidFill>
                  <a:schemeClr val="tx1"/>
                </a:solidFill>
              </a:rPr>
              <a:t>하여 하나의 </a:t>
            </a:r>
            <a:r>
              <a:rPr lang="en-US" altLang="ko-KR" dirty="0" smtClean="0">
                <a:solidFill>
                  <a:schemeClr val="tx1"/>
                </a:solidFill>
              </a:rPr>
              <a:t>dev driver</a:t>
            </a:r>
            <a:r>
              <a:rPr lang="ko-KR" altLang="en-US" dirty="0" smtClean="0">
                <a:solidFill>
                  <a:schemeClr val="tx1"/>
                </a:solidFill>
              </a:rPr>
              <a:t>에서 관리해 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Dev driver - implement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13853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228725" y="1536700"/>
            <a:ext cx="6188076" cy="491490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Syscall</a:t>
            </a:r>
            <a:r>
              <a:rPr lang="ko-KR" altLang="en-US" dirty="0" smtClean="0">
                <a:solidFill>
                  <a:schemeClr val="tx1"/>
                </a:solidFill>
              </a:rPr>
              <a:t>을 위한 커널 </a:t>
            </a:r>
            <a:r>
              <a:rPr lang="ko-KR" altLang="en-US" dirty="0" err="1" smtClean="0">
                <a:solidFill>
                  <a:schemeClr val="tx1"/>
                </a:solidFill>
              </a:rPr>
              <a:t>재컴파일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err="1" smtClean="0">
                <a:solidFill>
                  <a:schemeClr val="tx1"/>
                </a:solidFill>
              </a:rPr>
              <a:t>Bootimg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올리기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Board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err="1" smtClean="0">
                <a:solidFill>
                  <a:schemeClr val="tx1"/>
                </a:solidFill>
              </a:rPr>
              <a:t>device_driver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Board</a:t>
            </a:r>
            <a:r>
              <a:rPr lang="ko-KR" altLang="en-US" dirty="0" smtClean="0">
                <a:solidFill>
                  <a:schemeClr val="tx1"/>
                </a:solidFill>
              </a:rPr>
              <a:t>에 </a:t>
            </a:r>
            <a:r>
              <a:rPr lang="en-US" altLang="ko-KR" dirty="0" err="1" smtClean="0">
                <a:solidFill>
                  <a:schemeClr val="tx1"/>
                </a:solidFill>
              </a:rPr>
              <a:t>mknod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작업 </a:t>
            </a:r>
            <a:r>
              <a:rPr lang="ko-KR" altLang="en-US" dirty="0" smtClean="0">
                <a:solidFill>
                  <a:schemeClr val="tx1"/>
                </a:solidFill>
              </a:rPr>
              <a:t>수행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Java application</a:t>
            </a:r>
            <a:r>
              <a:rPr lang="ko-KR" altLang="en-US" dirty="0" smtClean="0">
                <a:solidFill>
                  <a:schemeClr val="tx1"/>
                </a:solidFill>
              </a:rPr>
              <a:t>을 통해 </a:t>
            </a:r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Board</a:t>
            </a:r>
            <a:r>
              <a:rPr lang="ko-KR" altLang="en-US" dirty="0" smtClean="0">
                <a:solidFill>
                  <a:schemeClr val="tx1"/>
                </a:solidFill>
              </a:rPr>
              <a:t>를 통해 </a:t>
            </a:r>
            <a:r>
              <a:rPr lang="ko-KR" altLang="en-US" dirty="0" smtClean="0">
                <a:solidFill>
                  <a:schemeClr val="tx1"/>
                </a:solidFill>
              </a:rPr>
              <a:t>제어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SW 1~7 : </a:t>
            </a:r>
            <a:r>
              <a:rPr lang="ko-KR" altLang="en-US" sz="1800" dirty="0" smtClean="0">
                <a:solidFill>
                  <a:schemeClr val="tx1"/>
                </a:solidFill>
              </a:rPr>
              <a:t>엘리베이터 내 층수 버튼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Vol-UP : </a:t>
            </a:r>
            <a:r>
              <a:rPr lang="ko-KR" altLang="en-US" sz="1800" dirty="0" smtClean="0">
                <a:solidFill>
                  <a:schemeClr val="tx1"/>
                </a:solidFill>
              </a:rPr>
              <a:t>위로 가는 사람 랜덤 생성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Vol-Down : </a:t>
            </a:r>
            <a:r>
              <a:rPr lang="ko-KR" altLang="en-US" sz="1800" dirty="0" smtClean="0">
                <a:solidFill>
                  <a:schemeClr val="tx1"/>
                </a:solidFill>
              </a:rPr>
              <a:t>아래로 가는 사람 랜덤 생성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800" dirty="0" smtClean="0">
                <a:solidFill>
                  <a:schemeClr val="tx1"/>
                </a:solidFill>
              </a:rPr>
              <a:t>Back : </a:t>
            </a:r>
            <a:r>
              <a:rPr lang="ko-KR" altLang="en-US" sz="1800" dirty="0" smtClean="0">
                <a:solidFill>
                  <a:schemeClr val="tx1"/>
                </a:solidFill>
              </a:rPr>
              <a:t>하차</a:t>
            </a:r>
            <a:endParaRPr lang="en-US" altLang="ko-KR" sz="1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시연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36235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51342" y="271462"/>
            <a:ext cx="3771900" cy="890587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QnA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33115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58384" y="500636"/>
            <a:ext cx="7776864" cy="5619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8384" y="1470496"/>
            <a:ext cx="7920880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 dirty="0" smtClean="0"/>
              <a:t>1. </a:t>
            </a:r>
            <a:r>
              <a:rPr lang="ko-KR" altLang="en-US" sz="2800" b="1" dirty="0" smtClean="0"/>
              <a:t>개요</a:t>
            </a:r>
            <a:endParaRPr lang="en-US" altLang="ko-KR" sz="2800" b="1" dirty="0" smtClean="0"/>
          </a:p>
          <a:p>
            <a:pPr>
              <a:defRPr/>
            </a:pPr>
            <a:r>
              <a:rPr lang="en-US" sz="2800" b="1" dirty="0" smtClean="0"/>
              <a:t>2. flow chart, </a:t>
            </a:r>
            <a:r>
              <a:rPr lang="ko-KR" altLang="en-US" sz="2800" b="1" dirty="0" smtClean="0"/>
              <a:t>구현 방식</a:t>
            </a:r>
            <a:endParaRPr lang="en-US" sz="2800" b="1" dirty="0" smtClean="0"/>
          </a:p>
          <a:p>
            <a:pPr>
              <a:defRPr/>
            </a:pPr>
            <a:r>
              <a:rPr lang="en-US" sz="2800" b="1" dirty="0" smtClean="0"/>
              <a:t>3. </a:t>
            </a:r>
            <a:r>
              <a:rPr lang="ko-KR" altLang="en-US" sz="2800" b="1" dirty="0" smtClean="0"/>
              <a:t>시연</a:t>
            </a:r>
            <a:endParaRPr lang="en-US" altLang="ko-KR" sz="2800" b="1" dirty="0" smtClean="0"/>
          </a:p>
          <a:p>
            <a:pPr>
              <a:defRPr/>
            </a:pPr>
            <a:r>
              <a:rPr lang="en-US" sz="2800" b="1" dirty="0" smtClean="0"/>
              <a:t>4. Q&amp;A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228724" y="1536700"/>
            <a:ext cx="6229351" cy="4445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1~7</a:t>
            </a:r>
            <a:r>
              <a:rPr lang="ko-KR" altLang="en-US" dirty="0" smtClean="0">
                <a:solidFill>
                  <a:schemeClr val="tx1"/>
                </a:solidFill>
              </a:rPr>
              <a:t>층의 가상 </a:t>
            </a:r>
            <a:r>
              <a:rPr lang="en-US" altLang="ko-KR" dirty="0" smtClean="0">
                <a:solidFill>
                  <a:schemeClr val="tx1"/>
                </a:solidFill>
              </a:rPr>
              <a:t>elevator simulator 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사용 목록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altLang="ko-KR" sz="2000" dirty="0" smtClean="0">
                <a:solidFill>
                  <a:schemeClr val="tx1"/>
                </a:solidFill>
              </a:rPr>
              <a:t>- Android </a:t>
            </a:r>
            <a:r>
              <a:rPr lang="en-US" altLang="ko-KR" sz="2000" dirty="0" smtClean="0">
                <a:solidFill>
                  <a:schemeClr val="tx1"/>
                </a:solidFill>
              </a:rPr>
              <a:t>NDK</a:t>
            </a:r>
          </a:p>
          <a:p>
            <a:pPr marL="400050" lvl="1" indent="0">
              <a:buNone/>
            </a:pPr>
            <a:r>
              <a:rPr lang="en-US" altLang="ko-KR" sz="2000" dirty="0" smtClean="0">
                <a:solidFill>
                  <a:schemeClr val="tx1"/>
                </a:solidFill>
              </a:rPr>
              <a:t>- Binding </a:t>
            </a:r>
            <a:r>
              <a:rPr lang="en-US" altLang="ko-KR" sz="2000" dirty="0" smtClean="0">
                <a:solidFill>
                  <a:schemeClr val="tx1"/>
                </a:solidFill>
              </a:rPr>
              <a:t>Service</a:t>
            </a:r>
          </a:p>
          <a:p>
            <a:pPr marL="400050" lvl="1" indent="0">
              <a:buNone/>
            </a:pPr>
            <a:r>
              <a:rPr lang="en-US" altLang="ko-KR" sz="2000" dirty="0" smtClean="0">
                <a:solidFill>
                  <a:schemeClr val="tx1"/>
                </a:solidFill>
              </a:rPr>
              <a:t>- S</a:t>
            </a:r>
            <a:r>
              <a:rPr lang="en-US" altLang="ko-KR" sz="2000" dirty="0" smtClean="0">
                <a:solidFill>
                  <a:schemeClr val="tx1"/>
                </a:solidFill>
              </a:rPr>
              <a:t>ys</a:t>
            </a:r>
            <a:r>
              <a:rPr lang="en-US" altLang="ko-KR" sz="2000" dirty="0" smtClean="0">
                <a:solidFill>
                  <a:schemeClr val="tx1"/>
                </a:solidFill>
              </a:rPr>
              <a:t>tem </a:t>
            </a:r>
            <a:r>
              <a:rPr lang="en-US" altLang="ko-KR" sz="2000" dirty="0" smtClean="0">
                <a:solidFill>
                  <a:schemeClr val="tx1"/>
                </a:solidFill>
              </a:rPr>
              <a:t>call</a:t>
            </a:r>
          </a:p>
          <a:p>
            <a:pPr marL="400050" lvl="1" indent="0">
              <a:buNone/>
            </a:pPr>
            <a:r>
              <a:rPr lang="en-US" altLang="ko-KR" sz="2000" dirty="0" smtClean="0">
                <a:solidFill>
                  <a:schemeClr val="tx1"/>
                </a:solidFill>
              </a:rPr>
              <a:t>- Device driver</a:t>
            </a:r>
          </a:p>
          <a:p>
            <a:pPr marL="400050" lvl="1" indent="0">
              <a:buNone/>
            </a:pPr>
            <a:r>
              <a:rPr lang="en-US" altLang="ko-KR" sz="2000" dirty="0" smtClean="0">
                <a:solidFill>
                  <a:schemeClr val="tx1"/>
                </a:solidFill>
              </a:rPr>
              <a:t>- Interrup</a:t>
            </a:r>
            <a:r>
              <a:rPr lang="en-US" altLang="ko-KR" sz="2000" dirty="0" smtClean="0">
                <a:solidFill>
                  <a:schemeClr val="tx1"/>
                </a:solidFill>
              </a:rPr>
              <a:t>t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7178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ko-KR" dirty="0" smtClean="0"/>
              <a:t>System Call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개요</a:t>
            </a:r>
            <a:endParaRPr lang="ko-KR" altLang="en-US" sz="24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06" y="1580243"/>
            <a:ext cx="7247451" cy="4466453"/>
          </a:xfrm>
        </p:spPr>
      </p:pic>
    </p:spTree>
    <p:extLst>
      <p:ext uri="{BB962C8B-B14F-4D97-AF65-F5344CB8AC3E}">
        <p14:creationId xmlns:p14="http://schemas.microsoft.com/office/powerpoint/2010/main" val="12781688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35" y="1504042"/>
            <a:ext cx="4909451" cy="5094365"/>
          </a:xfrm>
        </p:spPr>
      </p:pic>
      <p:sp>
        <p:nvSpPr>
          <p:cNvPr id="3" name="부제목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7948" y="255133"/>
            <a:ext cx="4514573" cy="89058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Java application – flow chart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4797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228724" y="1536700"/>
            <a:ext cx="6229351" cy="43815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초기 </a:t>
            </a:r>
            <a:r>
              <a:rPr lang="en-US" altLang="ko-KR" dirty="0" smtClean="0">
                <a:solidFill>
                  <a:schemeClr val="tx1"/>
                </a:solidFill>
              </a:rPr>
              <a:t>activity </a:t>
            </a:r>
            <a:r>
              <a:rPr lang="ko-KR" altLang="en-US" dirty="0" smtClean="0">
                <a:solidFill>
                  <a:schemeClr val="tx1"/>
                </a:solidFill>
              </a:rPr>
              <a:t>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이름 출력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버튼 클릭으로 시작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  <a:r>
              <a:rPr lang="ko-KR" altLang="en-US" dirty="0" smtClean="0">
                <a:solidFill>
                  <a:schemeClr val="tx1"/>
                </a:solidFill>
              </a:rPr>
              <a:t>에 출력하는 </a:t>
            </a:r>
            <a:r>
              <a:rPr lang="en-US" altLang="ko-KR" dirty="0" smtClean="0">
                <a:solidFill>
                  <a:schemeClr val="tx1"/>
                </a:solidFill>
              </a:rPr>
              <a:t>Output Thread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Elevator System Thread</a:t>
            </a:r>
            <a:r>
              <a:rPr lang="ko-KR" altLang="en-US" dirty="0" smtClean="0">
                <a:solidFill>
                  <a:schemeClr val="tx1"/>
                </a:solidFill>
              </a:rPr>
              <a:t>를 띄운다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Elevator System Thread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NDK </a:t>
            </a:r>
            <a:r>
              <a:rPr lang="ko-KR" altLang="en-US" dirty="0" smtClean="0">
                <a:solidFill>
                  <a:schemeClr val="tx1"/>
                </a:solidFill>
              </a:rPr>
              <a:t>함수를 이용하여 엘리베이터의 메인 알고리즘을 담당한다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Output Thread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ko-KR" altLang="en-US" dirty="0" smtClean="0">
                <a:solidFill>
                  <a:schemeClr val="tx1"/>
                </a:solidFill>
              </a:rPr>
              <a:t>주기적으로 </a:t>
            </a:r>
            <a:r>
              <a:rPr lang="en-US" altLang="ko-KR" dirty="0" smtClean="0">
                <a:solidFill>
                  <a:schemeClr val="tx1"/>
                </a:solidFill>
              </a:rPr>
              <a:t>elevator system</a:t>
            </a:r>
            <a:r>
              <a:rPr lang="ko-KR" altLang="en-US" dirty="0" smtClean="0">
                <a:solidFill>
                  <a:schemeClr val="tx1"/>
                </a:solidFill>
              </a:rPr>
              <a:t>의 상태를 가져와 현재 출력 상태와 비교하여 화면을 띄워준다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18683" y="271462"/>
            <a:ext cx="5298346" cy="89058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Java application </a:t>
            </a:r>
            <a:r>
              <a:rPr lang="en-US" altLang="ko-KR" sz="2400" dirty="0" smtClean="0"/>
              <a:t>– implement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1431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4883" y="208872"/>
            <a:ext cx="4122687" cy="890587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Ndk</a:t>
            </a:r>
            <a:r>
              <a:rPr lang="en-US" altLang="ko-KR" sz="2400" dirty="0" smtClean="0"/>
              <a:t> (in java)</a:t>
            </a:r>
            <a:r>
              <a:rPr lang="en-US" altLang="ko-KR" sz="2400" dirty="0" smtClean="0"/>
              <a:t> – </a:t>
            </a:r>
            <a:r>
              <a:rPr lang="en-US" altLang="ko-KR" sz="2400" dirty="0" smtClean="0"/>
              <a:t>flow chart</a:t>
            </a:r>
            <a:endParaRPr lang="ko-KR" altLang="en-US" sz="2400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1" y="1651000"/>
            <a:ext cx="2946400" cy="46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95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4883" y="208872"/>
            <a:ext cx="4155345" cy="890587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Ndk</a:t>
            </a:r>
            <a:r>
              <a:rPr lang="en-US" altLang="ko-KR" sz="2400" dirty="0" smtClean="0"/>
              <a:t> (in java) - implement</a:t>
            </a:r>
            <a:endParaRPr lang="ko-KR" altLang="en-US" sz="24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228724" y="1536700"/>
            <a:ext cx="6429376" cy="42926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Elevator 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control flow</a:t>
            </a:r>
            <a:r>
              <a:rPr lang="ko-KR" altLang="en-US" dirty="0" smtClean="0">
                <a:solidFill>
                  <a:schemeClr val="tx1"/>
                </a:solidFill>
              </a:rPr>
              <a:t>에 따른 </a:t>
            </a:r>
            <a:r>
              <a:rPr lang="en-US" altLang="ko-KR" dirty="0" smtClean="0">
                <a:solidFill>
                  <a:schemeClr val="tx1"/>
                </a:solidFill>
              </a:rPr>
              <a:t>state machine </a:t>
            </a:r>
            <a:r>
              <a:rPr lang="ko-KR" altLang="en-US" dirty="0" smtClean="0">
                <a:solidFill>
                  <a:schemeClr val="tx1"/>
                </a:solidFill>
              </a:rPr>
              <a:t>제작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State machine</a:t>
            </a:r>
            <a:r>
              <a:rPr lang="ko-KR" altLang="en-US" dirty="0" smtClean="0">
                <a:solidFill>
                  <a:schemeClr val="tx1"/>
                </a:solidFill>
              </a:rPr>
              <a:t>에 따라 </a:t>
            </a:r>
            <a:r>
              <a:rPr lang="en-US" altLang="ko-KR" dirty="0" smtClean="0">
                <a:solidFill>
                  <a:schemeClr val="tx1"/>
                </a:solidFill>
              </a:rPr>
              <a:t>code</a:t>
            </a:r>
            <a:r>
              <a:rPr lang="ko-KR" altLang="en-US" dirty="0" smtClean="0">
                <a:solidFill>
                  <a:schemeClr val="tx1"/>
                </a:solidFill>
              </a:rPr>
              <a:t>를 구현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Thread </a:t>
            </a:r>
            <a:r>
              <a:rPr lang="ko-KR" altLang="en-US" dirty="0" smtClean="0">
                <a:solidFill>
                  <a:schemeClr val="tx1"/>
                </a:solidFill>
              </a:rPr>
              <a:t>생성을 통해 일정 주기마다 </a:t>
            </a:r>
            <a:r>
              <a:rPr lang="en-US" altLang="ko-KR" dirty="0" smtClean="0">
                <a:solidFill>
                  <a:schemeClr val="tx1"/>
                </a:solidFill>
              </a:rPr>
              <a:t>device drive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input data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chemeClr val="tx1"/>
                </a:solidFill>
              </a:rPr>
              <a:t>poling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syscall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을 호출하여 </a:t>
            </a:r>
            <a:r>
              <a:rPr lang="en-US" altLang="ko-KR" dirty="0" smtClean="0">
                <a:solidFill>
                  <a:schemeClr val="tx1"/>
                </a:solidFill>
              </a:rPr>
              <a:t>elevator</a:t>
            </a:r>
            <a:r>
              <a:rPr lang="ko-KR" altLang="en-US" dirty="0" smtClean="0">
                <a:solidFill>
                  <a:schemeClr val="tx1"/>
                </a:solidFill>
              </a:rPr>
              <a:t>의 상태를 결정하고 이에 따른 정보들을 </a:t>
            </a:r>
            <a:r>
              <a:rPr lang="en-US" altLang="ko-KR" dirty="0" smtClean="0">
                <a:solidFill>
                  <a:schemeClr val="tx1"/>
                </a:solidFill>
              </a:rPr>
              <a:t>application</a:t>
            </a:r>
            <a:r>
              <a:rPr lang="ko-KR" altLang="en-US" dirty="0" smtClean="0">
                <a:solidFill>
                  <a:schemeClr val="tx1"/>
                </a:solidFill>
              </a:rPr>
              <a:t>에 반환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311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97" y="1536701"/>
            <a:ext cx="5780818" cy="4900356"/>
          </a:xfrm>
        </p:spPr>
      </p:pic>
      <p:sp>
        <p:nvSpPr>
          <p:cNvPr id="3" name="부제목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Syscall</a:t>
            </a:r>
            <a:r>
              <a:rPr lang="en-US" altLang="ko-KR" sz="2400" dirty="0" smtClean="0"/>
              <a:t> – flow chart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16204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335</Words>
  <Application>Microsoft Office PowerPoint</Application>
  <PresentationFormat>화면 슬라이드 쇼(4:3)</PresentationFormat>
  <Paragraphs>72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HY헤드라인M</vt:lpstr>
      <vt:lpstr>맑은 고딕</vt:lpstr>
      <vt:lpstr>Arial</vt:lpstr>
      <vt:lpstr>Office 테마</vt:lpstr>
      <vt:lpstr>Elevator System</vt:lpstr>
      <vt:lpstr>PowerPoint 프레젠테이션</vt:lpstr>
      <vt:lpstr>개요</vt:lpstr>
      <vt:lpstr>개요</vt:lpstr>
      <vt:lpstr>Java application – flow chart</vt:lpstr>
      <vt:lpstr>Java application – implement</vt:lpstr>
      <vt:lpstr>Ndk (in java) – flow chart</vt:lpstr>
      <vt:lpstr>Ndk (in java) - implement</vt:lpstr>
      <vt:lpstr>Syscall – flow chart</vt:lpstr>
      <vt:lpstr>Syscall - implement</vt:lpstr>
      <vt:lpstr>Dev driver – flow chart</vt:lpstr>
      <vt:lpstr>Dev driver - implement</vt:lpstr>
      <vt:lpstr>시연</vt:lpstr>
      <vt:lpstr>QnA</vt:lpstr>
    </vt:vector>
  </TitlesOfParts>
  <Company>한양대학교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hyupc</dc:creator>
  <cp:lastModifiedBy>Windows 사용자</cp:lastModifiedBy>
  <cp:revision>168</cp:revision>
  <dcterms:created xsi:type="dcterms:W3CDTF">2011-12-15T05:20:41Z</dcterms:created>
  <dcterms:modified xsi:type="dcterms:W3CDTF">2019-06-27T22:57:38Z</dcterms:modified>
</cp:coreProperties>
</file>