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51" d="100"/>
          <a:sy n="51" d="100"/>
        </p:scale>
        <p:origin x="5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Which of these two boys do you like better?…"/>
          <p:cNvSpPr txBox="1"/>
          <p:nvPr/>
        </p:nvSpPr>
        <p:spPr>
          <a:xfrm>
            <a:off x="7786324" y="10503864"/>
            <a:ext cx="88113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boys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Which of these two boys do you like better?…"/>
          <p:cNvSpPr txBox="1"/>
          <p:nvPr/>
        </p:nvSpPr>
        <p:spPr>
          <a:xfrm>
            <a:off x="7786324" y="10503864"/>
            <a:ext cx="88113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boys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Which of these two boys do you like better?…"/>
          <p:cNvSpPr txBox="1"/>
          <p:nvPr/>
        </p:nvSpPr>
        <p:spPr>
          <a:xfrm>
            <a:off x="7786324" y="10503864"/>
            <a:ext cx="88113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boys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oday, Jessie and Sam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Jessie and Sam each played a game at the playground and each of them did badly.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oday, Jessie and Sam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Jessie and Sam each played a game at the playground and each of them did badly.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oday, Jessie and Sam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Jessie and Sam each played a game at the playground and each of them did badly.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o Jessie did badly at the game and Sam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Jessie did badly at the game and Sam did badly at the game.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o Jessie did badly at the game and Sam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Jessie did badly at the game and Sam did badly at the game.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o Jessie did badly at the game and Sam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Jessie did badly at the game and Sam did badly at the game.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I'm going to tell you a story about two boys, Jessie and Sam, who like to play games at the playground with other kids."/>
          <p:cNvSpPr txBox="1"/>
          <p:nvPr/>
        </p:nvSpPr>
        <p:spPr>
          <a:xfrm>
            <a:off x="541604" y="10503864"/>
            <a:ext cx="233007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boys, Jessie and Sam, who like to play games at the playground with other kids.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Jessie and Sam and asked each of them how they did at the game.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Jessie and Sam and asked each of them how they did at the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Jessie and Sam and asked each of them how they did at the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One of these boys lied and said he did great at the game."/>
          <p:cNvSpPr txBox="1"/>
          <p:nvPr/>
        </p:nvSpPr>
        <p:spPr>
          <a:xfrm>
            <a:off x="6488419" y="10503864"/>
            <a:ext cx="1140716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of these boys lied and said he did great at the game.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Which boy lied and said he did great at the game?…"/>
          <p:cNvSpPr txBox="1"/>
          <p:nvPr/>
        </p:nvSpPr>
        <p:spPr>
          <a:xfrm>
            <a:off x="7131077" y="10237164"/>
            <a:ext cx="10121846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Which boy lied and said he did great at the game?…"/>
          <p:cNvSpPr txBox="1"/>
          <p:nvPr/>
        </p:nvSpPr>
        <p:spPr>
          <a:xfrm>
            <a:off x="7131077" y="10237164"/>
            <a:ext cx="10121846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Which boy lied and said he did great at the game?…"/>
          <p:cNvSpPr txBox="1"/>
          <p:nvPr/>
        </p:nvSpPr>
        <p:spPr>
          <a:xfrm>
            <a:off x="7131077" y="10237164"/>
            <a:ext cx="10121846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Earlier, I told you that one of these boys doesn’t really care about what other people think of him.…"/>
          <p:cNvSpPr txBox="1"/>
          <p:nvPr/>
        </p:nvSpPr>
        <p:spPr>
          <a:xfrm>
            <a:off x="2609682" y="9970464"/>
            <a:ext cx="191900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boys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Jessie or Sam?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Earlier, I told you that one of these boys doesn’t really care about what other people think of him.…"/>
          <p:cNvSpPr txBox="1"/>
          <p:nvPr/>
        </p:nvSpPr>
        <p:spPr>
          <a:xfrm>
            <a:off x="2609682" y="9970464"/>
            <a:ext cx="191900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boys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I'm going to tell you a story about two boys, Jessie and Sam, who like to play games at the playground with other kids."/>
          <p:cNvSpPr txBox="1"/>
          <p:nvPr/>
        </p:nvSpPr>
        <p:spPr>
          <a:xfrm>
            <a:off x="541604" y="10503864"/>
            <a:ext cx="233007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boys, Jessie and Sam, who like to play games at the playground with other kids.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Earlier, I told you that one of these boys doesn’t really care about what other people think of him.…"/>
          <p:cNvSpPr txBox="1"/>
          <p:nvPr/>
        </p:nvSpPr>
        <p:spPr>
          <a:xfrm>
            <a:off x="2609682" y="9970464"/>
            <a:ext cx="191900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boys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Jessie doesn’t really care about what other people think of him.…"/>
          <p:cNvSpPr txBox="1"/>
          <p:nvPr/>
        </p:nvSpPr>
        <p:spPr>
          <a:xfrm>
            <a:off x="5624379" y="11306637"/>
            <a:ext cx="13135243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027" y="8662364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I also told you that one of these boys really cares about what other people think of him.…"/>
          <p:cNvSpPr txBox="1"/>
          <p:nvPr/>
        </p:nvSpPr>
        <p:spPr>
          <a:xfrm>
            <a:off x="3561082" y="9970464"/>
            <a:ext cx="1728723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boys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Jessie or Sam?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I also told you that one of these boys really cares about what other people think of him.…"/>
          <p:cNvSpPr txBox="1"/>
          <p:nvPr/>
        </p:nvSpPr>
        <p:spPr>
          <a:xfrm>
            <a:off x="3561082" y="9970464"/>
            <a:ext cx="1728723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boys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I also told you that one of these boys really cares about what other people think of him.…"/>
          <p:cNvSpPr txBox="1"/>
          <p:nvPr/>
        </p:nvSpPr>
        <p:spPr>
          <a:xfrm>
            <a:off x="3561082" y="9970464"/>
            <a:ext cx="1728723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boys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Jessie or Sam?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am really cares about what other people think of him.…"/>
          <p:cNvSpPr txBox="1"/>
          <p:nvPr/>
        </p:nvSpPr>
        <p:spPr>
          <a:xfrm>
            <a:off x="3561078" y="11306637"/>
            <a:ext cx="1726184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327" y="8693536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One day, Jessie and Sam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Jessie and Sam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One day, Jessie and Sam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Jessie and Sam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'm going to tell you a story about two boys, Jessie and Sam, who like to play games at the playground with other kids."/>
          <p:cNvSpPr txBox="1"/>
          <p:nvPr/>
        </p:nvSpPr>
        <p:spPr>
          <a:xfrm>
            <a:off x="541604" y="10503864"/>
            <a:ext cx="233007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boys, Jessie and Sam, who like to play games at the playground with other kids.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One day, Jessie and Sam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Jessie and Sam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When everyone left to go eat lunch, someone cleaned up all the toys."/>
          <p:cNvSpPr txBox="1"/>
          <p:nvPr/>
        </p:nvSpPr>
        <p:spPr>
          <a:xfrm>
            <a:off x="5327250" y="10770564"/>
            <a:ext cx="137295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When everyone left to go eat lunch, someone cleaned up all the toys.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Later, someone asked: “Who helped clean up the toys?”"/>
          <p:cNvSpPr txBox="1"/>
          <p:nvPr/>
        </p:nvSpPr>
        <p:spPr>
          <a:xfrm>
            <a:off x="6624504" y="10770564"/>
            <a:ext cx="111349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Later, someone asked: “Who helped clean up the toys?”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Even though neither of them helped clean up the toys, one of these boys lied and said…"/>
          <p:cNvSpPr txBox="1"/>
          <p:nvPr/>
        </p:nvSpPr>
        <p:spPr>
          <a:xfrm>
            <a:off x="3621741" y="10503864"/>
            <a:ext cx="1714051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Even though neither of them helped clean up the toys, one of these boys lied and said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was the one who helped clean up the toys.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Which boy lied and said he was the one who helped clean up the toys?…"/>
          <p:cNvSpPr txBox="1"/>
          <p:nvPr/>
        </p:nvSpPr>
        <p:spPr>
          <a:xfrm>
            <a:off x="5154051" y="10177127"/>
            <a:ext cx="1407589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Which boy lied and said he was the one who helped clean up the toys?…"/>
          <p:cNvSpPr txBox="1"/>
          <p:nvPr/>
        </p:nvSpPr>
        <p:spPr>
          <a:xfrm>
            <a:off x="5154051" y="10177127"/>
            <a:ext cx="1407589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Which boy lied and said he was the one who helped clean up the toys?…"/>
          <p:cNvSpPr txBox="1"/>
          <p:nvPr/>
        </p:nvSpPr>
        <p:spPr>
          <a:xfrm>
            <a:off x="5154051" y="10177127"/>
            <a:ext cx="1407589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or Sam?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his is Jessie. Jessie doesn’t really care about what other people think of him.…"/>
          <p:cNvSpPr txBox="1"/>
          <p:nvPr/>
        </p:nvSpPr>
        <p:spPr>
          <a:xfrm>
            <a:off x="4413941" y="11306637"/>
            <a:ext cx="1555611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Jessie. Jessie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027" y="8662364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his is Sam. Sam really cares about what other people think of him.…"/>
          <p:cNvSpPr txBox="1"/>
          <p:nvPr/>
        </p:nvSpPr>
        <p:spPr>
          <a:xfrm>
            <a:off x="3561078" y="11306637"/>
            <a:ext cx="1726184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Sam. Sam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327" y="8693536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Macintosh PowerPoint</Application>
  <PresentationFormat>Custom</PresentationFormat>
  <Paragraphs>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Helvetica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Kayla Good</cp:lastModifiedBy>
  <cp:revision>1</cp:revision>
  <dcterms:modified xsi:type="dcterms:W3CDTF">2020-12-15T22:43:03Z</dcterms:modified>
</cp:coreProperties>
</file>