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51" d="100"/>
          <a:sy n="51" d="100"/>
        </p:scale>
        <p:origin x="9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Which of these two boys do you like better?…"/>
          <p:cNvSpPr txBox="1"/>
          <p:nvPr/>
        </p:nvSpPr>
        <p:spPr>
          <a:xfrm>
            <a:off x="7786324" y="10503864"/>
            <a:ext cx="88113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of these two boys do you like better?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Sam or Jessie?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Which of these two boys do you like better?…"/>
          <p:cNvSpPr txBox="1"/>
          <p:nvPr/>
        </p:nvSpPr>
        <p:spPr>
          <a:xfrm>
            <a:off x="7786324" y="10503864"/>
            <a:ext cx="88113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of these two boys do you like better?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Sam or Jessie?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Which of these two boys do you like better?…"/>
          <p:cNvSpPr txBox="1"/>
          <p:nvPr/>
        </p:nvSpPr>
        <p:spPr>
          <a:xfrm>
            <a:off x="7786324" y="10503864"/>
            <a:ext cx="88113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of these two boys do you like better?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Sam or Jessie?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oday, Sam and Jessie each played a game at the playground and each of them did badly."/>
          <p:cNvSpPr txBox="1"/>
          <p:nvPr/>
        </p:nvSpPr>
        <p:spPr>
          <a:xfrm>
            <a:off x="3173009" y="10770564"/>
            <a:ext cx="1803798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Today, Sam and Jessie each played a game at the playground and each of them did badly.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oday, Sam and Jessie each played a game at the playground and each of them did badly."/>
          <p:cNvSpPr txBox="1"/>
          <p:nvPr/>
        </p:nvSpPr>
        <p:spPr>
          <a:xfrm>
            <a:off x="3173009" y="10770564"/>
            <a:ext cx="1803798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Today, Sam and Jessie each played a game at the playground and each of them did badly.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Today, Sam and Jessie each played a game at the playground and each of them did badly."/>
          <p:cNvSpPr txBox="1"/>
          <p:nvPr/>
        </p:nvSpPr>
        <p:spPr>
          <a:xfrm>
            <a:off x="3173009" y="10770564"/>
            <a:ext cx="1803798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Today, Sam and Jessie each played a game at the playground and each of them did badly.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o Sam did badly at the game and Jessie did badly at the game."/>
          <p:cNvSpPr txBox="1"/>
          <p:nvPr/>
        </p:nvSpPr>
        <p:spPr>
          <a:xfrm>
            <a:off x="5784447" y="10770564"/>
            <a:ext cx="1281510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 Sam did badly at the game and Jessie did badly at the game.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o Sam did badly at the game and Jessie did badly at the game."/>
          <p:cNvSpPr txBox="1"/>
          <p:nvPr/>
        </p:nvSpPr>
        <p:spPr>
          <a:xfrm>
            <a:off x="5784447" y="10770564"/>
            <a:ext cx="1281510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 Sam did badly at the game and Jessie did badly at the game.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o Sam did badly at the game and Jessie did badly at the game."/>
          <p:cNvSpPr txBox="1"/>
          <p:nvPr/>
        </p:nvSpPr>
        <p:spPr>
          <a:xfrm>
            <a:off x="5784447" y="10770564"/>
            <a:ext cx="1281510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 Sam did badly at the game and Jessie did badly at the game.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I'm going to tell you a story about two boys, Sam and Jessie, who like to play games at the playground with other kids."/>
          <p:cNvSpPr txBox="1"/>
          <p:nvPr/>
        </p:nvSpPr>
        <p:spPr>
          <a:xfrm>
            <a:off x="541604" y="10503864"/>
            <a:ext cx="2330079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I'm going to tell you a story about two boys, Sam and Jessie, who like to play games at the playground with other kids.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Later, another kid, who just arrived at the playground,…"/>
          <p:cNvSpPr txBox="1"/>
          <p:nvPr/>
        </p:nvSpPr>
        <p:spPr>
          <a:xfrm>
            <a:off x="4289685" y="10503864"/>
            <a:ext cx="158046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Later, another kid, who just arrived at the playground,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came up to Sam and Jessie and asked each of them how they did at the game.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Later, another kid, who just arrived at the playground,…"/>
          <p:cNvSpPr txBox="1"/>
          <p:nvPr/>
        </p:nvSpPr>
        <p:spPr>
          <a:xfrm>
            <a:off x="4289685" y="10503864"/>
            <a:ext cx="158046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Later, another kid, who just arrived at the playground,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came up to Sam and Jessie and asked each of them how they did at the game.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Later, another kid, who just arrived at the playground,…"/>
          <p:cNvSpPr txBox="1"/>
          <p:nvPr/>
        </p:nvSpPr>
        <p:spPr>
          <a:xfrm>
            <a:off x="4289685" y="10503864"/>
            <a:ext cx="158046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Later, another kid, who just arrived at the playground,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came up to Sam and Jessie and asked each of them how they did at the game.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1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One of these boys lied and said he did great at the game."/>
          <p:cNvSpPr txBox="1"/>
          <p:nvPr/>
        </p:nvSpPr>
        <p:spPr>
          <a:xfrm>
            <a:off x="6488419" y="10503864"/>
            <a:ext cx="1140716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One of these boys lied and said he did great at the game.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Which boy lied and said he did great at the game?…"/>
          <p:cNvSpPr txBox="1"/>
          <p:nvPr/>
        </p:nvSpPr>
        <p:spPr>
          <a:xfrm>
            <a:off x="7131077" y="10237164"/>
            <a:ext cx="10121846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lied and said he did great at the game?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Sam or Jessie?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Which boy lied and said he did great at the game?…"/>
          <p:cNvSpPr txBox="1"/>
          <p:nvPr/>
        </p:nvSpPr>
        <p:spPr>
          <a:xfrm>
            <a:off x="7131077" y="10237164"/>
            <a:ext cx="10121846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lied and said he did great at the game?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Sam or Jessie?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1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Which boy lied and said he did great at the game?…"/>
          <p:cNvSpPr txBox="1"/>
          <p:nvPr/>
        </p:nvSpPr>
        <p:spPr>
          <a:xfrm>
            <a:off x="7131077" y="10237164"/>
            <a:ext cx="10121846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lied and said he did great at the game?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Sam or Jessie?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Earlier, I told you that one of these boys really cares about what other people think of him.…"/>
          <p:cNvSpPr txBox="1"/>
          <p:nvPr/>
        </p:nvSpPr>
        <p:spPr>
          <a:xfrm>
            <a:off x="3276975" y="9970464"/>
            <a:ext cx="1785545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Earlier, I told you that one of these boys really cares about what other people think of him.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 wants everyone to think he is the best at all the games and that he wins all the time.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was that? Sam or Jessie?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Earlier, I told you that one of these boys really cares about what other people think of him.…"/>
          <p:cNvSpPr txBox="1"/>
          <p:nvPr/>
        </p:nvSpPr>
        <p:spPr>
          <a:xfrm>
            <a:off x="3276975" y="9970464"/>
            <a:ext cx="1785545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Earlier, I told you that one of these boys really cares about what other people think of him.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 wants everyone to think he is the best at all the games and that he wins all the time.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was that? Sam or Jessie?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I'm going to tell you a story about two boys, Sam and Jessie, who like to play games at the playground with other kids."/>
          <p:cNvSpPr txBox="1"/>
          <p:nvPr/>
        </p:nvSpPr>
        <p:spPr>
          <a:xfrm>
            <a:off x="541604" y="10503864"/>
            <a:ext cx="2330079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I'm going to tell you a story about two boys, Sam and Jessie, who like to play games at the playground with other kids.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Earlier, I told you that one of these boys really cares about what other people think of him.…"/>
          <p:cNvSpPr txBox="1"/>
          <p:nvPr/>
        </p:nvSpPr>
        <p:spPr>
          <a:xfrm>
            <a:off x="3276975" y="9970464"/>
            <a:ext cx="1785545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Earlier, I told you that one of these boys really cares about what other people think of him.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 wants everyone to think he is the best at all the games and that he wins all the time.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was that? Sam or Jessie?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am really cares about what other people think of him.…"/>
          <p:cNvSpPr txBox="1"/>
          <p:nvPr/>
        </p:nvSpPr>
        <p:spPr>
          <a:xfrm>
            <a:off x="3561078" y="11306637"/>
            <a:ext cx="17261844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Sam really cares about what other people think of him.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 wants everyone to think he is the best at all the games and that he wins all the time.</a:t>
            </a:r>
          </a:p>
        </p:txBody>
      </p:sp>
      <p:pic>
        <p:nvPicPr>
          <p:cNvPr id="26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027" y="8662364"/>
            <a:ext cx="2222501" cy="231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1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I also told you that one of these boys doesn’t really care about what other people think of him.…"/>
          <p:cNvSpPr txBox="1"/>
          <p:nvPr/>
        </p:nvSpPr>
        <p:spPr>
          <a:xfrm>
            <a:off x="2893789" y="9970464"/>
            <a:ext cx="18621822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 also told you that one of these boys doesn’t really care about what other people think of him.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 wants to play games a lot and enjoys playing them all the time.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was that? Sam or Jessie?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I also told you that one of these boys doesn’t really care about what other people think of him.…"/>
          <p:cNvSpPr txBox="1"/>
          <p:nvPr/>
        </p:nvSpPr>
        <p:spPr>
          <a:xfrm>
            <a:off x="2893789" y="9970464"/>
            <a:ext cx="18621822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 also told you that one of these boys doesn’t really care about what other people think of him.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 wants to play games a lot and enjoys playing them all the time.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was that? Sam or Jessie?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1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I also told you that one of these boys doesn’t really care about what other people think of him.…"/>
          <p:cNvSpPr txBox="1"/>
          <p:nvPr/>
        </p:nvSpPr>
        <p:spPr>
          <a:xfrm>
            <a:off x="2893789" y="9970464"/>
            <a:ext cx="18621822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 also told you that one of these boys doesn’t really care about what other people think of him.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 wants to play games a lot and enjoys playing them all the time.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was that? Sam or Jessie?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1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Jessie doesn’t really care about what other people think of him.…"/>
          <p:cNvSpPr txBox="1"/>
          <p:nvPr/>
        </p:nvSpPr>
        <p:spPr>
          <a:xfrm>
            <a:off x="5624379" y="11306637"/>
            <a:ext cx="13135243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Jessie doesn’t really care about what other people think of him.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 wants to play games a lot and enjoys playing them all the time.</a:t>
            </a:r>
          </a:p>
        </p:txBody>
      </p:sp>
      <p:pic>
        <p:nvPicPr>
          <p:cNvPr id="28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9327" y="8693536"/>
            <a:ext cx="2222501" cy="231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1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One day, Sam and Jessie were at the playground again, and all the kids had left a bunch of toys all over the place."/>
          <p:cNvSpPr txBox="1"/>
          <p:nvPr/>
        </p:nvSpPr>
        <p:spPr>
          <a:xfrm>
            <a:off x="908294" y="10770564"/>
            <a:ext cx="2256741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One day, Sam and Jessie were at the playground again, and all the kids had left a bunch of toys all over the place.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One day, Sam and Jessie were at the playground again, and all the kids had left a bunch of toys all over the place."/>
          <p:cNvSpPr txBox="1"/>
          <p:nvPr/>
        </p:nvSpPr>
        <p:spPr>
          <a:xfrm>
            <a:off x="908294" y="10770564"/>
            <a:ext cx="2256741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One day, Sam and Jessie were at the playground again, and all the kids had left a bunch of toys all over the place.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I'm going to tell you a story about two boys, Sam and Jessie, who like to play games at the playground with other kids."/>
          <p:cNvSpPr txBox="1"/>
          <p:nvPr/>
        </p:nvSpPr>
        <p:spPr>
          <a:xfrm>
            <a:off x="541604" y="10503864"/>
            <a:ext cx="2330079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I'm going to tell you a story about two boys, Sam and Jessie, who like to play games at the playground with other kids.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1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One day, Sam and Jessie were at the playground again, and all the kids had left a bunch of toys all over the place."/>
          <p:cNvSpPr txBox="1"/>
          <p:nvPr/>
        </p:nvSpPr>
        <p:spPr>
          <a:xfrm>
            <a:off x="908294" y="10770564"/>
            <a:ext cx="2256741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One day, Sam and Jessie were at the playground again, and all the kids had left a bunch of toys all over the place.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1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When everyone left to go eat lunch, someone cleaned up all the toys."/>
          <p:cNvSpPr txBox="1"/>
          <p:nvPr/>
        </p:nvSpPr>
        <p:spPr>
          <a:xfrm>
            <a:off x="5327250" y="10770564"/>
            <a:ext cx="1372950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When everyone left to go eat lunch, someone cleaned up all the toys.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Later, someone asked: “Who helped clean up the toys?”"/>
          <p:cNvSpPr txBox="1"/>
          <p:nvPr/>
        </p:nvSpPr>
        <p:spPr>
          <a:xfrm>
            <a:off x="6624504" y="10770564"/>
            <a:ext cx="1113499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Later, someone asked: “Who helped clean up the toys?”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Even though neither of them helped clean up the toys, one of these boys lied and said…"/>
          <p:cNvSpPr txBox="1"/>
          <p:nvPr/>
        </p:nvSpPr>
        <p:spPr>
          <a:xfrm>
            <a:off x="3621741" y="10503864"/>
            <a:ext cx="1714051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Even though neither of them helped clean up the toys, one of these boys lied and said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 was the one who helped clean up the toys.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Which boy lied and said he was the one who helped clean up the toys?…"/>
          <p:cNvSpPr txBox="1"/>
          <p:nvPr/>
        </p:nvSpPr>
        <p:spPr>
          <a:xfrm>
            <a:off x="5154051" y="10177127"/>
            <a:ext cx="14075898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lied and said he was the one who helped clean up the toys?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Sam or Jessie?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Which boy lied and said he was the one who helped clean up the toys?…"/>
          <p:cNvSpPr txBox="1"/>
          <p:nvPr/>
        </p:nvSpPr>
        <p:spPr>
          <a:xfrm>
            <a:off x="5154051" y="10177127"/>
            <a:ext cx="14075898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lied and said he was the one who helped clean up the toys?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Sam or Jessie?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1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Which boy lied and said he was the one who helped clean up the toys?…"/>
          <p:cNvSpPr txBox="1"/>
          <p:nvPr/>
        </p:nvSpPr>
        <p:spPr>
          <a:xfrm>
            <a:off x="5154051" y="10177127"/>
            <a:ext cx="14075898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boy lied and said he was the one who helped clean up the toys?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Sam or Jessie?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his is Sam. Sam really cares about what other people think of him.…"/>
          <p:cNvSpPr txBox="1"/>
          <p:nvPr/>
        </p:nvSpPr>
        <p:spPr>
          <a:xfrm>
            <a:off x="3561078" y="11306637"/>
            <a:ext cx="17261844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This is Sam. Sam really cares about what other people think of him.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 wants everyone to think he is the best at all the games and that he wins all the time.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027" y="8662364"/>
            <a:ext cx="2222501" cy="231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This is Jessie. Jessie doesn’t really care about what other people think of him.…"/>
          <p:cNvSpPr txBox="1"/>
          <p:nvPr/>
        </p:nvSpPr>
        <p:spPr>
          <a:xfrm>
            <a:off x="4413941" y="11306637"/>
            <a:ext cx="15556118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This is Jessie. Jessie doesn’t really care about what other people think of him.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 wants to play games a lot and enjoys playing them all the time.</a:t>
            </a: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9327" y="8693536"/>
            <a:ext cx="2222501" cy="231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rep_boy_1.png" descr="rep_bo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rep_boy_2.png" descr="rep_boy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Microsoft Macintosh PowerPoint</Application>
  <PresentationFormat>Custom</PresentationFormat>
  <Paragraphs>73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Helvetica</vt:lpstr>
      <vt:lpstr>Helvetica Neue</vt:lpstr>
      <vt:lpstr>Helvetica Neue Medium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Kayla Good</cp:lastModifiedBy>
  <cp:revision>1</cp:revision>
  <dcterms:modified xsi:type="dcterms:W3CDTF">2020-12-15T22:43:19Z</dcterms:modified>
</cp:coreProperties>
</file>