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363"/>
  </p:normalViewPr>
  <p:slideViewPr>
    <p:cSldViewPr snapToGrid="0" snapToObjects="1">
      <p:cViewPr varScale="1">
        <p:scale>
          <a:sx n="31" d="100"/>
          <a:sy n="31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Which of these two girls do you like better?…"/>
          <p:cNvSpPr txBox="1"/>
          <p:nvPr/>
        </p:nvSpPr>
        <p:spPr>
          <a:xfrm>
            <a:off x="7848289" y="10503864"/>
            <a:ext cx="868742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of these two girls do you like better?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Sam or Jessie?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Which of these two girls do you like better?…"/>
          <p:cNvSpPr txBox="1"/>
          <p:nvPr/>
        </p:nvSpPr>
        <p:spPr>
          <a:xfrm>
            <a:off x="7848289" y="10503864"/>
            <a:ext cx="868742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of these two girls do you like better?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Sam or Jessie?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Which of these two girls do you like better?…"/>
          <p:cNvSpPr txBox="1"/>
          <p:nvPr/>
        </p:nvSpPr>
        <p:spPr>
          <a:xfrm>
            <a:off x="7848289" y="10503864"/>
            <a:ext cx="868742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of these two girls do you like better?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Sam or Jessie?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oday, Sam and Jessie each played a game at the playground and each of them did badly."/>
          <p:cNvSpPr txBox="1"/>
          <p:nvPr/>
        </p:nvSpPr>
        <p:spPr>
          <a:xfrm>
            <a:off x="3173009" y="10770564"/>
            <a:ext cx="1803798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Today, Sam and Jessie each played a game at the playground and each of them did badly.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oday, Sam and Jessie each played a game at the playground and each of them did badly."/>
          <p:cNvSpPr txBox="1"/>
          <p:nvPr/>
        </p:nvSpPr>
        <p:spPr>
          <a:xfrm>
            <a:off x="3173009" y="10770564"/>
            <a:ext cx="1803798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Today, Sam and Jessie each played a game at the playground and each of them did badly.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Today, Sam and Jessie each played a game at the playground and each of them did badly."/>
          <p:cNvSpPr txBox="1"/>
          <p:nvPr/>
        </p:nvSpPr>
        <p:spPr>
          <a:xfrm>
            <a:off x="3173009" y="10770564"/>
            <a:ext cx="1803798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Today, Sam and Jessie each played a game at the playground and each of them did badly.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o Sam did badly at the game and Jessie did badly at the game."/>
          <p:cNvSpPr txBox="1"/>
          <p:nvPr/>
        </p:nvSpPr>
        <p:spPr>
          <a:xfrm>
            <a:off x="5784447" y="10770564"/>
            <a:ext cx="1281510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 Sam did badly at the game and Jessie did badly at the game.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o Sam did badly at the game and Jessie did badly at the game."/>
          <p:cNvSpPr txBox="1"/>
          <p:nvPr/>
        </p:nvSpPr>
        <p:spPr>
          <a:xfrm>
            <a:off x="5784447" y="10770564"/>
            <a:ext cx="1281510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 Sam did badly at the game and Jessie did badly at the game.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o Sam did badly at the game and Jessie did badly at the game."/>
          <p:cNvSpPr txBox="1"/>
          <p:nvPr/>
        </p:nvSpPr>
        <p:spPr>
          <a:xfrm>
            <a:off x="5784447" y="10770564"/>
            <a:ext cx="1281510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 Sam did badly at the game and Jessie did badly at the game.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I'm going to tell you a story about two girls, Sam and Jessie, who like to play games at the playground with other kids."/>
          <p:cNvSpPr txBox="1"/>
          <p:nvPr/>
        </p:nvSpPr>
        <p:spPr>
          <a:xfrm>
            <a:off x="603569" y="10503864"/>
            <a:ext cx="2317686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I'm going to tell you a story about two girls, Sam and Jessie, who like to play games at the playground with other kids.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Later, another kid, who just arrived at the playground,…"/>
          <p:cNvSpPr txBox="1"/>
          <p:nvPr/>
        </p:nvSpPr>
        <p:spPr>
          <a:xfrm>
            <a:off x="4289685" y="10503864"/>
            <a:ext cx="158046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Later, another kid, who just arrived at the playground,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came up to Sam and Jessie and asked each of them how they did at the game.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Later, another kid, who just arrived at the playground,…"/>
          <p:cNvSpPr txBox="1"/>
          <p:nvPr/>
        </p:nvSpPr>
        <p:spPr>
          <a:xfrm>
            <a:off x="4289685" y="10503864"/>
            <a:ext cx="158046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Later, another kid, who just arrived at the playground,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came up to Sam and Jessie and asked each of them how they did at the game.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Later, another kid, who just arrived at the playground,…"/>
          <p:cNvSpPr txBox="1"/>
          <p:nvPr/>
        </p:nvSpPr>
        <p:spPr>
          <a:xfrm>
            <a:off x="4289685" y="10503864"/>
            <a:ext cx="158046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Later, another kid, who just arrived at the playground,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came up to Sam and Jessie and asked each of them how they did at the game.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1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One of these girls lied and said she did great at the game."/>
          <p:cNvSpPr txBox="1"/>
          <p:nvPr/>
        </p:nvSpPr>
        <p:spPr>
          <a:xfrm>
            <a:off x="6439259" y="10503864"/>
            <a:ext cx="11505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One of these girls lied and said she did great at the game.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Which girl lied and said she did great at the game?…"/>
          <p:cNvSpPr txBox="1"/>
          <p:nvPr/>
        </p:nvSpPr>
        <p:spPr>
          <a:xfrm>
            <a:off x="7081918" y="10237164"/>
            <a:ext cx="10220165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lied and said she did great at the game?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Sam or Jessie?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Which girl lied and said she did great at the game?…"/>
          <p:cNvSpPr txBox="1"/>
          <p:nvPr/>
        </p:nvSpPr>
        <p:spPr>
          <a:xfrm>
            <a:off x="7081918" y="10237164"/>
            <a:ext cx="10220165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lied and said she did great at the game?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Sam or Jessie?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1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Which girl lied and said she did great at the game?…"/>
          <p:cNvSpPr txBox="1"/>
          <p:nvPr/>
        </p:nvSpPr>
        <p:spPr>
          <a:xfrm>
            <a:off x="7081918" y="10237164"/>
            <a:ext cx="10220165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lied and said she did great at the game?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Sam or Jessie?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Earlier, I told you that one of these girls really cares about what other people think of her.…"/>
          <p:cNvSpPr txBox="1"/>
          <p:nvPr/>
        </p:nvSpPr>
        <p:spPr>
          <a:xfrm>
            <a:off x="3240186" y="9970464"/>
            <a:ext cx="17929028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Earlier, I told you that one of these girls really cares about what other people think of her.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She wants everyone to think she is the best at all the games and that she wins all the time.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was that? Sam or Jessie?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Earlier, I told you that one of these girls really cares about what other people think of her.…"/>
          <p:cNvSpPr txBox="1"/>
          <p:nvPr/>
        </p:nvSpPr>
        <p:spPr>
          <a:xfrm>
            <a:off x="3240186" y="9970464"/>
            <a:ext cx="17929028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Earlier, I told you that one of these girls really cares about what other people think of her.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She wants everyone to think she is the best at all the games and that she wins all the time.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was that? Sam or Jessie?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I'm going to tell you a story about two girls, Sam and Jessie, who like to play games at the playground with other kids."/>
          <p:cNvSpPr txBox="1"/>
          <p:nvPr/>
        </p:nvSpPr>
        <p:spPr>
          <a:xfrm>
            <a:off x="603569" y="10503864"/>
            <a:ext cx="2317686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I'm going to tell you a story about two girls, Sam and Jessie, who like to play games at the playground with other kids.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Earlier, I told you that one of these girls really cares about what other people think of her.…"/>
          <p:cNvSpPr txBox="1"/>
          <p:nvPr/>
        </p:nvSpPr>
        <p:spPr>
          <a:xfrm>
            <a:off x="3240186" y="9970464"/>
            <a:ext cx="17929028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Earlier, I told you that one of these girls really cares about what other people think of her.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She wants everyone to think she is the best at all the games and that she wins all the time.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was that? Sam or Jessie?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am really cares about what other people think of her.…"/>
          <p:cNvSpPr txBox="1"/>
          <p:nvPr/>
        </p:nvSpPr>
        <p:spPr>
          <a:xfrm>
            <a:off x="3227486" y="11306637"/>
            <a:ext cx="17929028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Sam really cares about what other people think of her.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She wants everyone to think she is the best at all the games and that she wins all the time.</a:t>
            </a:r>
          </a:p>
        </p:txBody>
      </p:sp>
      <p:pic>
        <p:nvPicPr>
          <p:cNvPr id="26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027" y="8751264"/>
            <a:ext cx="2222501" cy="231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1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I also told you that one of these girls doesn’t really care about what other people think of her.…"/>
          <p:cNvSpPr txBox="1"/>
          <p:nvPr/>
        </p:nvSpPr>
        <p:spPr>
          <a:xfrm>
            <a:off x="3004805" y="9970464"/>
            <a:ext cx="1839979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 also told you that one of these girls doesn’t really care about what other people think of her.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She wants to play games a lot and enjoys playing them all the time.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was that? Sam or Jessie?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I also told you that one of these girls doesn’t really care about what other people think of her.…"/>
          <p:cNvSpPr txBox="1"/>
          <p:nvPr/>
        </p:nvSpPr>
        <p:spPr>
          <a:xfrm>
            <a:off x="3004805" y="9970464"/>
            <a:ext cx="1839979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 also told you that one of these girls doesn’t really care about what other people think of her.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She wants to play games a lot and enjoys playing them all the time.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was that? Sam or Jessie?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1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I also told you that one of these girls doesn’t really care about what other people think of her.…"/>
          <p:cNvSpPr txBox="1"/>
          <p:nvPr/>
        </p:nvSpPr>
        <p:spPr>
          <a:xfrm>
            <a:off x="3004805" y="9970464"/>
            <a:ext cx="1839979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 also told you that one of these girls doesn’t really care about what other people think of her.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She wants to play games a lot and enjoys playing them all the time.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was that? Sam or Jessie?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1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Jessie doesn’t really care about what other people think of her.…"/>
          <p:cNvSpPr txBox="1"/>
          <p:nvPr/>
        </p:nvSpPr>
        <p:spPr>
          <a:xfrm>
            <a:off x="5513036" y="11306637"/>
            <a:ext cx="13357927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Jessie doesn’t really care about what other people think of her.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She wants to play games a lot and enjoys playing them all the time.</a:t>
            </a:r>
          </a:p>
        </p:txBody>
      </p:sp>
      <p:pic>
        <p:nvPicPr>
          <p:cNvPr id="28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2473" y="8923568"/>
            <a:ext cx="2222501" cy="231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1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One day, Sam and Jessie were at the playground again, and all the kids had left a bunch of toys all over the place."/>
          <p:cNvSpPr txBox="1"/>
          <p:nvPr/>
        </p:nvSpPr>
        <p:spPr>
          <a:xfrm>
            <a:off x="908294" y="10770564"/>
            <a:ext cx="2256741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One day, Sam and Jessie were at the playground again, and all the kids had left a bunch of toys all over the place.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One day, Sam and Jessie were at the playground again, and all the kids had left a bunch of toys all over the place."/>
          <p:cNvSpPr txBox="1"/>
          <p:nvPr/>
        </p:nvSpPr>
        <p:spPr>
          <a:xfrm>
            <a:off x="908294" y="10770564"/>
            <a:ext cx="2256741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One day, Sam and Jessie were at the playground again, and all the kids had left a bunch of toys all over the place.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I'm going to tell you a story about two girls, Sam and Jessie, who like to play games at the playground with other kids."/>
          <p:cNvSpPr txBox="1"/>
          <p:nvPr/>
        </p:nvSpPr>
        <p:spPr>
          <a:xfrm>
            <a:off x="603569" y="10503864"/>
            <a:ext cx="2317686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I'm going to tell you a story about two girls, Sam and Jessie, who like to play games at the playground with other kids.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1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One day, Sam and Jessie were at the playground again, and all the kids had left a bunch of toys all over the place."/>
          <p:cNvSpPr txBox="1"/>
          <p:nvPr/>
        </p:nvSpPr>
        <p:spPr>
          <a:xfrm>
            <a:off x="908294" y="10770564"/>
            <a:ext cx="2256741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One day, Sam and Jessie were at the playground again, and all the kids had left a bunch of toys all over the place.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1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When everyone left to go eat lunch, someone cleaned up all the toys."/>
          <p:cNvSpPr txBox="1"/>
          <p:nvPr/>
        </p:nvSpPr>
        <p:spPr>
          <a:xfrm>
            <a:off x="5327250" y="10770564"/>
            <a:ext cx="1372950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When everyone left to go eat lunch, someone cleaned up all the toys.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Later, someone asked: “Who helped clean up the toys?”"/>
          <p:cNvSpPr txBox="1"/>
          <p:nvPr/>
        </p:nvSpPr>
        <p:spPr>
          <a:xfrm>
            <a:off x="6624504" y="10770564"/>
            <a:ext cx="1113499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Later, someone asked: “Who helped clean up the toys?”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Even though neither of them helped clean up the toys, one of these girls lied and said…"/>
          <p:cNvSpPr txBox="1"/>
          <p:nvPr/>
        </p:nvSpPr>
        <p:spPr>
          <a:xfrm>
            <a:off x="3683706" y="10503864"/>
            <a:ext cx="1701658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Even though neither of them helped clean up the toys, one of these girls lied and said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she was the one who helped clean up the toys.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Which girl lied and said she was the one who helped clean up the toys?…"/>
          <p:cNvSpPr txBox="1"/>
          <p:nvPr/>
        </p:nvSpPr>
        <p:spPr>
          <a:xfrm>
            <a:off x="5104891" y="10177127"/>
            <a:ext cx="14174218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lied and said she was the one who helped clean up the toys?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Sam or Jessie?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Which girl lied and said she was the one who helped clean up the toys?…"/>
          <p:cNvSpPr txBox="1"/>
          <p:nvPr/>
        </p:nvSpPr>
        <p:spPr>
          <a:xfrm>
            <a:off x="5104891" y="10177127"/>
            <a:ext cx="14174218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lied and said she was the one who helped clean up the toys?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Sam or Jessie?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1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Which girl lied and said she was the one who helped clean up the toys?…"/>
          <p:cNvSpPr txBox="1"/>
          <p:nvPr/>
        </p:nvSpPr>
        <p:spPr>
          <a:xfrm>
            <a:off x="5104891" y="10177127"/>
            <a:ext cx="14174218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girl lied and said she was the one who helped clean up the toys?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Sam or Jessie?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rep_girl_2.png" descr="rep_girl_2.png"/>
          <p:cNvPicPr>
            <a:picLocks noChangeAspect="1"/>
          </p:cNvPicPr>
          <p:nvPr/>
        </p:nvPicPr>
        <p:blipFill>
          <a:blip r:embed="rId2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his is Sam. Sam really cares about what other people think of her.…"/>
          <p:cNvSpPr txBox="1"/>
          <p:nvPr/>
        </p:nvSpPr>
        <p:spPr>
          <a:xfrm>
            <a:off x="3227486" y="11306637"/>
            <a:ext cx="17929028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This is Sam. Sam really cares about what other people think of her.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She wants everyone to think she is the best at all the games and that she wins all the time.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027" y="8814764"/>
            <a:ext cx="2222501" cy="231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rep_girl_1.png" descr="rep_girl_1.png"/>
          <p:cNvPicPr>
            <a:picLocks noChangeAspect="1"/>
          </p:cNvPicPr>
          <p:nvPr/>
        </p:nvPicPr>
        <p:blipFill>
          <a:blip r:embed="rId4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This is Jessie. Jessie doesn’t really care about what other people think of her.…"/>
          <p:cNvSpPr txBox="1"/>
          <p:nvPr/>
        </p:nvSpPr>
        <p:spPr>
          <a:xfrm>
            <a:off x="4462992" y="11306637"/>
            <a:ext cx="15458016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This is Jessie. Jessie doesn’t really care about what other people think of her. </a:t>
            </a:r>
          </a:p>
          <a:p>
            <a:pPr defTabSz="4572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She wants to play games a lot and enjoys playing them all the time.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473" y="8923568"/>
            <a:ext cx="2222501" cy="231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rep_girl_2.png" descr="rep_girl_2.png"/>
          <p:cNvPicPr>
            <a:picLocks noChangeAspect="1"/>
          </p:cNvPicPr>
          <p:nvPr/>
        </p:nvPicPr>
        <p:blipFill>
          <a:blip r:embed="rId4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rep_girl_1.png" descr="rep_girl_1.png"/>
          <p:cNvPicPr>
            <a:picLocks noChangeAspect="1"/>
          </p:cNvPicPr>
          <p:nvPr/>
        </p:nvPicPr>
        <p:blipFill>
          <a:blip r:embed="rId2"/>
          <a:srcRect t="1482" b="1482"/>
          <a:stretch>
            <a:fillRect/>
          </a:stretch>
        </p:blipFill>
        <p:spPr>
          <a:xfrm>
            <a:off x="3868377" y="546100"/>
            <a:ext cx="6527801" cy="838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rep_girl_2.png" descr="rep_girl_2.png"/>
          <p:cNvPicPr>
            <a:picLocks noChangeAspect="1"/>
          </p:cNvPicPr>
          <p:nvPr/>
        </p:nvPicPr>
        <p:blipFill>
          <a:blip r:embed="rId3"/>
          <a:srcRect t="2705" b="2705"/>
          <a:stretch>
            <a:fillRect/>
          </a:stretch>
        </p:blipFill>
        <p:spPr>
          <a:xfrm>
            <a:off x="13208523" y="850900"/>
            <a:ext cx="7010401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Microsoft Macintosh PowerPoint</Application>
  <PresentationFormat>Custom</PresentationFormat>
  <Paragraphs>73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Helvetica</vt:lpstr>
      <vt:lpstr>Helvetica Neue</vt:lpstr>
      <vt:lpstr>Helvetica Neue Medium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Kayla Good</cp:lastModifiedBy>
  <cp:revision>1</cp:revision>
  <dcterms:modified xsi:type="dcterms:W3CDTF">2020-12-15T22:42:20Z</dcterms:modified>
</cp:coreProperties>
</file>