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40" autoAdjust="0"/>
  </p:normalViewPr>
  <p:slideViewPr>
    <p:cSldViewPr>
      <p:cViewPr varScale="1">
        <p:scale>
          <a:sx n="61" d="100"/>
          <a:sy n="61" d="100"/>
        </p:scale>
        <p:origin x="-7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34439-B785-411F-8FEF-41DD74551A4D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0E026-E584-4DC9-BE0F-E013DF653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51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项目经理与架构师</a:t>
            </a:r>
            <a:r>
              <a:rPr lang="zh-CN" altLang="en-US" baseline="0" dirty="0" smtClean="0"/>
              <a:t> 可能兼职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0E026-E584-4DC9-BE0F-E013DF6537B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348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51720" y="908720"/>
            <a:ext cx="6172200" cy="1894362"/>
          </a:xfrm>
        </p:spPr>
        <p:txBody>
          <a:bodyPr/>
          <a:lstStyle/>
          <a:p>
            <a:r>
              <a:rPr lang="en-US" altLang="zh-CN" dirty="0" smtClean="0"/>
              <a:t>QA</a:t>
            </a:r>
            <a:r>
              <a:rPr lang="zh-CN" altLang="en-US" smtClean="0"/>
              <a:t>、</a:t>
            </a:r>
            <a:r>
              <a:rPr lang="en-US" altLang="zh-CN" smtClean="0"/>
              <a:t>Checklist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Review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华工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2016/4/16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46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怎么做</a:t>
            </a:r>
            <a:r>
              <a:rPr lang="en-US" altLang="zh-CN" dirty="0" smtClean="0"/>
              <a:t>QA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例行化：让每个人都参与</a:t>
            </a:r>
            <a:r>
              <a:rPr lang="en-US" altLang="zh-CN" dirty="0" smtClean="0"/>
              <a:t>Q&amp;A</a:t>
            </a:r>
          </a:p>
          <a:p>
            <a:endParaRPr lang="en-US" altLang="zh-CN" dirty="0"/>
          </a:p>
          <a:p>
            <a:r>
              <a:rPr lang="zh-CN" altLang="en-US" dirty="0" smtClean="0"/>
              <a:t>文档化：避免相同问题重复提问，同时避免过多问题存放大脑，影响个人创新能力。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奖励：奖励善于提问的人员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奖励善于回答问题的人员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244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怎么做</a:t>
            </a:r>
            <a:r>
              <a:rPr lang="en-US" altLang="zh-CN" dirty="0" smtClean="0"/>
              <a:t>checklist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通用：了解人类思维的缺陷与障碍，制定通用的一些检查点。</a:t>
            </a:r>
            <a:endParaRPr lang="en-US" altLang="zh-CN" dirty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如：左右不分、抽象思维、类比思维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特异：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针对特殊项目，特殊阶段，制定一些特异性的检查点，不拘泥形式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30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怎么做</a:t>
            </a:r>
            <a:r>
              <a:rPr lang="en-US" altLang="zh-CN" dirty="0" smtClean="0"/>
              <a:t>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基本设计，交由需求人员或者其他基本设计人员，项目经理参与评估</a:t>
            </a:r>
          </a:p>
          <a:p>
            <a:r>
              <a:rPr lang="zh-CN" altLang="en-US" dirty="0"/>
              <a:t>  详细设计，交由基本设计人员参与评审</a:t>
            </a:r>
          </a:p>
          <a:p>
            <a:r>
              <a:rPr lang="zh-CN" altLang="en-US" dirty="0"/>
              <a:t>  代码评审，详细设计人员评审，或者技术</a:t>
            </a:r>
            <a:r>
              <a:rPr lang="en-US" altLang="zh-CN" dirty="0"/>
              <a:t>leader</a:t>
            </a:r>
            <a:r>
              <a:rPr lang="zh-CN" altLang="en-US" dirty="0"/>
              <a:t>评审，或者组内开发人员互相评审或者组内讨论</a:t>
            </a:r>
          </a:p>
          <a:p>
            <a:r>
              <a:rPr lang="zh-CN" altLang="en-US" dirty="0"/>
              <a:t>  白盒测试用例以及测试结果，由详细设计人员参与评审</a:t>
            </a:r>
          </a:p>
          <a:p>
            <a:r>
              <a:rPr lang="zh-CN" altLang="en-US" dirty="0"/>
              <a:t>  功能</a:t>
            </a:r>
            <a:r>
              <a:rPr lang="zh-CN" altLang="en-US" dirty="0" smtClean="0"/>
              <a:t>测试用例</a:t>
            </a:r>
            <a:r>
              <a:rPr lang="zh-CN" altLang="en-US" dirty="0"/>
              <a:t>以及测试结果，由基本设计人员参与评审</a:t>
            </a:r>
          </a:p>
          <a:p>
            <a:r>
              <a:rPr lang="zh-CN" altLang="en-US" dirty="0"/>
              <a:t>  性能测试用例以及测试结果，由基本设计人员以及需求人员参与评审</a:t>
            </a:r>
          </a:p>
          <a:p>
            <a:r>
              <a:rPr lang="zh-CN" altLang="en-US" dirty="0"/>
              <a:t>  </a:t>
            </a:r>
            <a:r>
              <a:rPr lang="en-US" altLang="zh-CN" dirty="0"/>
              <a:t>UAT</a:t>
            </a:r>
            <a:r>
              <a:rPr lang="zh-CN" altLang="en-US" dirty="0"/>
              <a:t>测试用例以及测试结果，由需求人员</a:t>
            </a:r>
            <a:r>
              <a:rPr lang="zh-CN" altLang="en-US"/>
              <a:t>参与</a:t>
            </a:r>
            <a:r>
              <a:rPr lang="zh-CN" altLang="en-US" smtClean="0"/>
              <a:t>评审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44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什么</a:t>
            </a:r>
            <a:r>
              <a:rPr lang="zh-CN" altLang="en-US" dirty="0" smtClean="0"/>
              <a:t>是</a:t>
            </a:r>
            <a:r>
              <a:rPr lang="en-US" altLang="zh-CN" dirty="0" smtClean="0"/>
              <a:t>QA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什么是</a:t>
            </a:r>
            <a:r>
              <a:rPr lang="en-US" altLang="zh-CN" dirty="0" smtClean="0"/>
              <a:t>checklist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/>
              <a:t>什么</a:t>
            </a:r>
            <a:r>
              <a:rPr lang="zh-CN" altLang="en-US" dirty="0" smtClean="0"/>
              <a:t>是</a:t>
            </a:r>
            <a:r>
              <a:rPr lang="en-US" altLang="zh-CN" dirty="0" smtClean="0"/>
              <a:t>review</a:t>
            </a:r>
          </a:p>
          <a:p>
            <a:r>
              <a:rPr lang="en-US" altLang="zh-CN" dirty="0" smtClean="0"/>
              <a:t>4</a:t>
            </a:r>
            <a:r>
              <a:rPr lang="en-US" altLang="zh-CN" dirty="0"/>
              <a:t>.</a:t>
            </a:r>
            <a:r>
              <a:rPr lang="zh-CN" altLang="en-US" dirty="0"/>
              <a:t>为什么</a:t>
            </a:r>
            <a:r>
              <a:rPr lang="zh-CN" altLang="en-US" dirty="0" smtClean="0"/>
              <a:t>要使用</a:t>
            </a:r>
            <a:r>
              <a:rPr lang="en-US" altLang="zh-CN" dirty="0" smtClean="0"/>
              <a:t>QA</a:t>
            </a:r>
            <a:endParaRPr lang="en-US" altLang="zh-CN" dirty="0"/>
          </a:p>
          <a:p>
            <a:r>
              <a:rPr lang="en-US" altLang="zh-CN" dirty="0" smtClean="0"/>
              <a:t>5</a:t>
            </a:r>
            <a:r>
              <a:rPr lang="en-US" altLang="zh-CN" dirty="0"/>
              <a:t>.</a:t>
            </a:r>
            <a:r>
              <a:rPr lang="zh-CN" altLang="en-US" dirty="0"/>
              <a:t>为什么</a:t>
            </a:r>
            <a:r>
              <a:rPr lang="zh-CN" altLang="en-US" dirty="0" smtClean="0"/>
              <a:t>要使用</a:t>
            </a:r>
            <a:r>
              <a:rPr lang="en-US" altLang="zh-CN" dirty="0" smtClean="0"/>
              <a:t>checklist</a:t>
            </a:r>
            <a:endParaRPr lang="en-US" altLang="zh-CN" dirty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为什么要</a:t>
            </a:r>
            <a:r>
              <a:rPr lang="en-US" altLang="zh-CN" dirty="0" smtClean="0"/>
              <a:t>review</a:t>
            </a:r>
          </a:p>
          <a:p>
            <a:r>
              <a:rPr lang="en-US" altLang="zh-CN" dirty="0" smtClean="0"/>
              <a:t>7</a:t>
            </a:r>
            <a:r>
              <a:rPr lang="en-US" altLang="zh-CN" dirty="0"/>
              <a:t>.</a:t>
            </a:r>
            <a:r>
              <a:rPr lang="zh-CN" altLang="en-US" dirty="0"/>
              <a:t>怎么</a:t>
            </a:r>
            <a:r>
              <a:rPr lang="zh-CN" altLang="en-US" dirty="0" smtClean="0"/>
              <a:t>做</a:t>
            </a:r>
            <a:r>
              <a:rPr lang="en-US" altLang="zh-CN" dirty="0"/>
              <a:t>QA</a:t>
            </a:r>
          </a:p>
          <a:p>
            <a:r>
              <a:rPr lang="en-US" altLang="zh-CN" dirty="0"/>
              <a:t>8.</a:t>
            </a:r>
            <a:r>
              <a:rPr lang="zh-CN" altLang="en-US" dirty="0"/>
              <a:t>怎么</a:t>
            </a:r>
            <a:r>
              <a:rPr lang="zh-CN" altLang="en-US" dirty="0" smtClean="0"/>
              <a:t>做</a:t>
            </a:r>
            <a:r>
              <a:rPr lang="en-US" altLang="zh-CN" dirty="0"/>
              <a:t>checklist</a:t>
            </a:r>
          </a:p>
          <a:p>
            <a:r>
              <a:rPr lang="en-US" altLang="zh-CN" dirty="0"/>
              <a:t>9.</a:t>
            </a:r>
            <a:r>
              <a:rPr lang="zh-CN" altLang="en-US" dirty="0"/>
              <a:t>怎么</a:t>
            </a:r>
            <a:r>
              <a:rPr lang="zh-CN" altLang="en-US" dirty="0" smtClean="0"/>
              <a:t>做</a:t>
            </a:r>
            <a:r>
              <a:rPr lang="en-US" altLang="zh-CN" dirty="0"/>
              <a:t>review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00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152" y="-243408"/>
            <a:ext cx="7467600" cy="1143000"/>
          </a:xfrm>
        </p:spPr>
        <p:txBody>
          <a:bodyPr/>
          <a:lstStyle/>
          <a:p>
            <a:r>
              <a:rPr lang="zh-CN" altLang="en-US" dirty="0" smtClean="0"/>
              <a:t>项目的过程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689" y="1153209"/>
            <a:ext cx="273517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</a:t>
            </a:r>
          </a:p>
        </p:txBody>
      </p:sp>
      <p:sp>
        <p:nvSpPr>
          <p:cNvPr id="5" name="矩形 4"/>
          <p:cNvSpPr/>
          <p:nvPr/>
        </p:nvSpPr>
        <p:spPr>
          <a:xfrm>
            <a:off x="4355976" y="3645024"/>
            <a:ext cx="273517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编码，白盒测试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64815" y="2708920"/>
            <a:ext cx="273517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概要（基本）设计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4478830" y="0"/>
            <a:ext cx="21162" cy="6813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472069" y="1628800"/>
            <a:ext cx="2735178" cy="475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系统分析</a:t>
            </a:r>
          </a:p>
        </p:txBody>
      </p:sp>
      <p:sp>
        <p:nvSpPr>
          <p:cNvPr id="11" name="矩形 10"/>
          <p:cNvSpPr/>
          <p:nvPr/>
        </p:nvSpPr>
        <p:spPr>
          <a:xfrm>
            <a:off x="1763689" y="3212976"/>
            <a:ext cx="273517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详细（代码）设计</a:t>
            </a:r>
          </a:p>
        </p:txBody>
      </p:sp>
      <p:sp>
        <p:nvSpPr>
          <p:cNvPr id="12" name="矩形 11"/>
          <p:cNvSpPr/>
          <p:nvPr/>
        </p:nvSpPr>
        <p:spPr>
          <a:xfrm>
            <a:off x="1764815" y="4077072"/>
            <a:ext cx="273517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功能测试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355976" y="4509120"/>
            <a:ext cx="273517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性能测试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733082" y="4941168"/>
            <a:ext cx="273517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UAT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355976" y="5373216"/>
            <a:ext cx="273517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上线部署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764815" y="2132112"/>
            <a:ext cx="273517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项目计划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9553" y="11247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产品汪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52321" y="168176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大程序</a:t>
            </a:r>
            <a:r>
              <a:rPr lang="zh-CN" altLang="en-US" dirty="0"/>
              <a:t>猿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5537" y="21328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</a:t>
            </a:r>
            <a:r>
              <a:rPr lang="zh-CN" altLang="en-US" dirty="0" smtClean="0"/>
              <a:t>经理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882" y="2748338"/>
            <a:ext cx="1620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处女座设计师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5536" y="3244334"/>
            <a:ext cx="134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中程序猿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488325" y="371703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小程序</a:t>
            </a:r>
            <a:r>
              <a:rPr lang="zh-CN" altLang="en-US" dirty="0"/>
              <a:t>猿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5537" y="42838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一般测试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435822" y="4733709"/>
            <a:ext cx="138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</a:t>
            </a:r>
            <a:r>
              <a:rPr lang="en-US" altLang="zh-CN" dirty="0" smtClean="0"/>
              <a:t>+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5537" y="5147900"/>
            <a:ext cx="128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实施</a:t>
            </a:r>
            <a:r>
              <a:rPr lang="en-US" altLang="zh-CN" dirty="0" smtClean="0"/>
              <a:t>+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79365" y="5733256"/>
            <a:ext cx="134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运维</a:t>
            </a:r>
            <a:r>
              <a:rPr lang="en-US" altLang="zh-CN" dirty="0" smtClean="0"/>
              <a:t>+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836822" y="5877272"/>
            <a:ext cx="273517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推广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4050" y="6339199"/>
            <a:ext cx="128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运营喵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4051" y="5787531"/>
            <a:ext cx="128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市场鸡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836822" y="6356207"/>
            <a:ext cx="273517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71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</a:t>
            </a:r>
            <a:r>
              <a:rPr lang="en-US" altLang="zh-CN" dirty="0" smtClean="0"/>
              <a:t>QA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Question &amp; Answer</a:t>
            </a:r>
          </a:p>
          <a:p>
            <a:endParaRPr lang="en-US" altLang="zh-CN" dirty="0"/>
          </a:p>
          <a:p>
            <a:r>
              <a:rPr lang="zh-CN" altLang="en-US" dirty="0"/>
              <a:t>使用时间：项目过程</a:t>
            </a:r>
            <a:r>
              <a:rPr lang="zh-CN" altLang="en-US" dirty="0" smtClean="0"/>
              <a:t>中</a:t>
            </a:r>
            <a:endParaRPr lang="en-US" altLang="zh-CN" dirty="0"/>
          </a:p>
          <a:p>
            <a:r>
              <a:rPr lang="zh-CN" altLang="en-US" dirty="0"/>
              <a:t>使用地点</a:t>
            </a:r>
            <a:r>
              <a:rPr lang="zh-CN" altLang="en-US" dirty="0" smtClean="0"/>
              <a:t>：不限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zh-CN" altLang="en-US" dirty="0"/>
              <a:t>对象</a:t>
            </a:r>
            <a:r>
              <a:rPr lang="zh-CN" altLang="en-US" dirty="0" smtClean="0"/>
              <a:t>：</a:t>
            </a:r>
            <a:r>
              <a:rPr lang="zh-CN" altLang="en-US" dirty="0"/>
              <a:t>下游咨询上游</a:t>
            </a:r>
            <a:endParaRPr lang="en-US" altLang="zh-CN" dirty="0"/>
          </a:p>
          <a:p>
            <a:r>
              <a:rPr lang="zh-CN" altLang="en-US" dirty="0" smtClean="0"/>
              <a:t>使用场合：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中程序猿和开发经理咨询产品旺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小程序</a:t>
            </a:r>
            <a:r>
              <a:rPr lang="zh-CN" altLang="en-US" dirty="0"/>
              <a:t>猿</a:t>
            </a:r>
            <a:r>
              <a:rPr lang="zh-CN" altLang="en-US" dirty="0" smtClean="0"/>
              <a:t>问中程序猿和大程序猿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测试问中程序猿</a:t>
            </a:r>
            <a:endParaRPr lang="en-US" altLang="zh-CN" dirty="0" smtClean="0"/>
          </a:p>
          <a:p>
            <a:r>
              <a:rPr lang="zh-CN" altLang="en-US" dirty="0" smtClean="0"/>
              <a:t>使用方式：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邮件正文，附件，即时通信工具，现场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46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什么</a:t>
            </a:r>
            <a:r>
              <a:rPr lang="zh-CN" altLang="en-US" dirty="0"/>
              <a:t>是</a:t>
            </a:r>
            <a:r>
              <a:rPr lang="en-US" altLang="zh-CN" dirty="0" smtClean="0"/>
              <a:t>checklist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清单</a:t>
            </a:r>
            <a:r>
              <a:rPr lang="en-US" altLang="zh-CN" dirty="0"/>
              <a:t>; </a:t>
            </a:r>
            <a:r>
              <a:rPr lang="zh-CN" altLang="en-US" dirty="0"/>
              <a:t>检查表</a:t>
            </a:r>
            <a:r>
              <a:rPr lang="en-US" altLang="zh-CN" dirty="0"/>
              <a:t>; </a:t>
            </a:r>
            <a:r>
              <a:rPr lang="zh-CN" altLang="en-US" dirty="0"/>
              <a:t>备忘录</a:t>
            </a:r>
            <a:r>
              <a:rPr lang="en-US" altLang="zh-CN" dirty="0"/>
              <a:t>; </a:t>
            </a:r>
            <a:r>
              <a:rPr lang="zh-CN" altLang="en-US" dirty="0"/>
              <a:t>目录册</a:t>
            </a:r>
            <a:r>
              <a:rPr lang="en-US" altLang="zh-CN" dirty="0"/>
              <a:t>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使用时间：项目过程中</a:t>
            </a:r>
            <a:r>
              <a:rPr lang="zh-CN" altLang="en-US" dirty="0"/>
              <a:t>，</a:t>
            </a:r>
            <a:r>
              <a:rPr lang="zh-CN" altLang="en-US" dirty="0" smtClean="0"/>
              <a:t>中后期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zh-CN" altLang="en-US" dirty="0"/>
              <a:t>地点</a:t>
            </a:r>
            <a:r>
              <a:rPr lang="zh-CN" altLang="en-US" dirty="0" smtClean="0"/>
              <a:t>：会议室，开发间</a:t>
            </a:r>
            <a:endParaRPr lang="en-US" altLang="zh-CN" dirty="0" smtClean="0"/>
          </a:p>
          <a:p>
            <a:r>
              <a:rPr lang="zh-CN" altLang="en-US" dirty="0" smtClean="0"/>
              <a:t>使用对象：个人，小组</a:t>
            </a:r>
            <a:endParaRPr lang="en-US" altLang="zh-CN" dirty="0" smtClean="0"/>
          </a:p>
          <a:p>
            <a:r>
              <a:rPr lang="zh-CN" altLang="en-US" dirty="0" smtClean="0"/>
              <a:t>使用场合：项目开发的某个过程中，担当某种角色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系统分析，需求确定的</a:t>
            </a:r>
            <a:r>
              <a:rPr lang="en-US" altLang="zh-CN" dirty="0" smtClean="0"/>
              <a:t>checklist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数据库，接口设计人员的</a:t>
            </a:r>
            <a:r>
              <a:rPr lang="en-US" altLang="zh-CN" dirty="0" smtClean="0"/>
              <a:t>checklist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模块，功能开发人员的</a:t>
            </a:r>
            <a:r>
              <a:rPr lang="en-US" altLang="zh-CN" dirty="0" smtClean="0"/>
              <a:t>checklist</a:t>
            </a:r>
            <a:r>
              <a:rPr lang="zh-CN" altLang="en-US" dirty="0" smtClean="0"/>
              <a:t>，</a:t>
            </a:r>
            <a:r>
              <a:rPr lang="zh-CN" altLang="en-US" b="1" dirty="0" smtClean="0"/>
              <a:t>最为常用</a:t>
            </a:r>
            <a:endParaRPr lang="en-US" altLang="zh-CN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测试用例编写的</a:t>
            </a:r>
            <a:r>
              <a:rPr lang="en-US" altLang="zh-CN" dirty="0" smtClean="0"/>
              <a:t>checklist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程序调优，服务器部署的</a:t>
            </a:r>
            <a:r>
              <a:rPr lang="en-US" altLang="zh-CN" dirty="0" smtClean="0"/>
              <a:t>checklist</a:t>
            </a:r>
          </a:p>
          <a:p>
            <a:r>
              <a:rPr lang="zh-CN" altLang="en-US" dirty="0" smtClean="0"/>
              <a:t>使用方式：电子表格，打印纸张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4715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什么是</a:t>
            </a:r>
            <a:r>
              <a:rPr lang="en-US" altLang="zh-CN" dirty="0" smtClean="0"/>
              <a:t>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评论</a:t>
            </a:r>
            <a:r>
              <a:rPr lang="en-US" altLang="zh-CN" dirty="0"/>
              <a:t>; </a:t>
            </a:r>
            <a:r>
              <a:rPr lang="zh-CN" altLang="en-US" dirty="0"/>
              <a:t>复习</a:t>
            </a:r>
            <a:r>
              <a:rPr lang="en-US" altLang="zh-CN" dirty="0"/>
              <a:t>; </a:t>
            </a:r>
            <a:r>
              <a:rPr lang="zh-CN" altLang="en-US" dirty="0"/>
              <a:t>复查</a:t>
            </a:r>
            <a:r>
              <a:rPr lang="en-US" altLang="zh-CN" dirty="0"/>
              <a:t>; </a:t>
            </a:r>
            <a:r>
              <a:rPr lang="zh-CN" altLang="en-US" dirty="0"/>
              <a:t>检验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zh-CN" altLang="en-US" dirty="0" smtClean="0"/>
              <a:t>使用时间：项目过程中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zh-CN" altLang="en-US" dirty="0" smtClean="0"/>
              <a:t>地点：会议室，开发间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zh-CN" altLang="en-US" dirty="0" smtClean="0"/>
              <a:t>对象：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subleader</a:t>
            </a:r>
            <a:r>
              <a:rPr lang="zh-CN" altLang="en-US" dirty="0" smtClean="0"/>
              <a:t>，与</a:t>
            </a:r>
            <a:r>
              <a:rPr lang="en-US" altLang="zh-CN" dirty="0" smtClean="0"/>
              <a:t>member</a:t>
            </a:r>
          </a:p>
          <a:p>
            <a:r>
              <a:rPr lang="zh-CN" altLang="en-US" dirty="0" smtClean="0"/>
              <a:t>使用场合：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需求文档</a:t>
            </a:r>
            <a:r>
              <a:rPr lang="en-US" altLang="zh-CN" dirty="0" smtClean="0"/>
              <a:t>review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系统设计</a:t>
            </a:r>
            <a:r>
              <a:rPr lang="en-US" altLang="zh-CN" dirty="0" smtClean="0"/>
              <a:t>review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数据库设计</a:t>
            </a:r>
            <a:r>
              <a:rPr lang="en-US" altLang="zh-CN" dirty="0" smtClean="0"/>
              <a:t>review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接口设计</a:t>
            </a:r>
            <a:r>
              <a:rPr lang="en-US" altLang="zh-CN" dirty="0" smtClean="0"/>
              <a:t>review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测试用例</a:t>
            </a:r>
            <a:r>
              <a:rPr lang="en-US" altLang="zh-CN" dirty="0" smtClean="0"/>
              <a:t>review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review</a:t>
            </a:r>
          </a:p>
          <a:p>
            <a:r>
              <a:rPr lang="zh-CN" altLang="en-US" dirty="0"/>
              <a:t>使用</a:t>
            </a:r>
            <a:r>
              <a:rPr lang="zh-CN" altLang="en-US" dirty="0" smtClean="0"/>
              <a:t>方式：根据</a:t>
            </a:r>
            <a:r>
              <a:rPr lang="en-US" altLang="zh-CN" dirty="0" smtClean="0"/>
              <a:t>checklist</a:t>
            </a:r>
            <a:r>
              <a:rPr lang="zh-CN" altLang="en-US" dirty="0" smtClean="0"/>
              <a:t>来安排，作为某个小阶段的尾声部分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412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为什么要使用</a:t>
            </a:r>
            <a:r>
              <a:rPr lang="en-US" altLang="zh-CN" dirty="0" smtClean="0"/>
              <a:t>QA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提出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发挥项目开发下游成员的主观能动性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解决问题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形成有效沟通，尽早解决风险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总结问题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形成知识库，同时可以作为个人能力的一个衡量方向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24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为什么要使用</a:t>
            </a:r>
            <a:r>
              <a:rPr lang="en-US" altLang="zh-CN" dirty="0" smtClean="0"/>
              <a:t>checklist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个人：避免个人犯相同错误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团队</a:t>
            </a:r>
            <a:r>
              <a:rPr lang="zh-CN" altLang="en-US" dirty="0" smtClean="0"/>
              <a:t>：避免后辈犯前辈的错误，少走弯路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管理：发挥个人主观能动性，弱化项目管理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维护：减少新老交接带来的旧疾复发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2035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为什么要</a:t>
            </a:r>
            <a:r>
              <a:rPr lang="en-US" altLang="zh-CN" dirty="0" smtClean="0"/>
              <a:t>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团队</a:t>
            </a:r>
            <a:r>
              <a:rPr lang="zh-CN" altLang="en-US" dirty="0" smtClean="0"/>
              <a:t>合作的切入点：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落实</a:t>
            </a:r>
            <a:r>
              <a:rPr lang="en-US" altLang="zh-CN" dirty="0" smtClean="0"/>
              <a:t>checklist</a:t>
            </a:r>
            <a:r>
              <a:rPr lang="zh-CN" altLang="en-US" dirty="0" smtClean="0"/>
              <a:t>：确保技术，规范深入每个团队成员的人心，同样可以作为一种最直接的培训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完善</a:t>
            </a:r>
            <a:r>
              <a:rPr lang="en-US" altLang="zh-CN" dirty="0" smtClean="0"/>
              <a:t>checklist</a:t>
            </a:r>
            <a:r>
              <a:rPr lang="zh-CN" altLang="en-US" dirty="0" smtClean="0"/>
              <a:t>：发现新问题，解决新问题，完善知识库。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508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135</TotalTime>
  <Words>620</Words>
  <Application>Microsoft Office PowerPoint</Application>
  <PresentationFormat>全屏显示(4:3)</PresentationFormat>
  <Paragraphs>136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凸显</vt:lpstr>
      <vt:lpstr>QA、Checklist和Review</vt:lpstr>
      <vt:lpstr>目录</vt:lpstr>
      <vt:lpstr>项目的过程</vt:lpstr>
      <vt:lpstr>1.什么是QA</vt:lpstr>
      <vt:lpstr>2.什么是checklist</vt:lpstr>
      <vt:lpstr>3.什么是review</vt:lpstr>
      <vt:lpstr>4.为什么要使用QA</vt:lpstr>
      <vt:lpstr>5.为什么要使用checklist</vt:lpstr>
      <vt:lpstr>6.为什么要review</vt:lpstr>
      <vt:lpstr>7.怎么做QA</vt:lpstr>
      <vt:lpstr>8.怎么做checklist</vt:lpstr>
      <vt:lpstr>9.怎么做review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Checklist和Review</dc:title>
  <dc:creator>Administrator</dc:creator>
  <cp:lastModifiedBy>PC</cp:lastModifiedBy>
  <cp:revision>76</cp:revision>
  <dcterms:created xsi:type="dcterms:W3CDTF">2016-04-16T08:38:55Z</dcterms:created>
  <dcterms:modified xsi:type="dcterms:W3CDTF">2016-04-19T10:11:31Z</dcterms:modified>
</cp:coreProperties>
</file>