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东普移动平台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华工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2016/3/29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6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1.WHAT——</a:t>
            </a:r>
            <a:r>
              <a:rPr lang="zh-CN" altLang="en-US" dirty="0" smtClean="0"/>
              <a:t>什么是东普移动平台？</a:t>
            </a:r>
            <a:endParaRPr lang="en-US" altLang="zh-CN" dirty="0" smtClean="0"/>
          </a:p>
          <a:p>
            <a:r>
              <a:rPr lang="en-US" altLang="zh-CN" dirty="0" smtClean="0"/>
              <a:t>2.WHY——</a:t>
            </a:r>
            <a:r>
              <a:rPr lang="zh-CN" altLang="en-US" dirty="0" smtClean="0"/>
              <a:t>为什么需要东普移动平台？</a:t>
            </a:r>
            <a:endParaRPr lang="en-US" altLang="zh-CN" dirty="0" smtClean="0"/>
          </a:p>
          <a:p>
            <a:r>
              <a:rPr lang="en-US" altLang="zh-CN" dirty="0" smtClean="0"/>
              <a:t>3.WHO——</a:t>
            </a:r>
            <a:r>
              <a:rPr lang="zh-CN" altLang="en-US" dirty="0" smtClean="0"/>
              <a:t>东普移动平台的用户群体是？</a:t>
            </a:r>
            <a:endParaRPr lang="en-US" altLang="zh-CN" dirty="0" smtClean="0"/>
          </a:p>
          <a:p>
            <a:r>
              <a:rPr lang="en-US" altLang="zh-CN" dirty="0" smtClean="0"/>
              <a:t>4.HOW——</a:t>
            </a:r>
            <a:r>
              <a:rPr lang="zh-CN" altLang="en-US" dirty="0" smtClean="0"/>
              <a:t>怎样构建东普移动平台？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6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以客户端服务为导向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转化动作数据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转化数据为力量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力量推进服务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形成优势的产业链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什么是东普移动平台</a:t>
            </a:r>
          </a:p>
        </p:txBody>
      </p:sp>
    </p:spTree>
    <p:extLst>
      <p:ext uri="{BB962C8B-B14F-4D97-AF65-F5344CB8AC3E}">
        <p14:creationId xmlns:p14="http://schemas.microsoft.com/office/powerpoint/2010/main" val="2191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东普没有自己的平台产品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东普没有自己的接口规范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开拓东普分工合作的新局面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为什么需要东普移动平台</a:t>
            </a:r>
          </a:p>
        </p:txBody>
      </p:sp>
    </p:spTree>
    <p:extLst>
      <p:ext uri="{BB962C8B-B14F-4D97-AF65-F5344CB8AC3E}">
        <p14:creationId xmlns:p14="http://schemas.microsoft.com/office/powerpoint/2010/main" val="7375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前端而言：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/>
              <a:t>自有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第三方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产品，运维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从海量数据中挖掘出产品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从海量数据中挖掘出问题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业务方，业务系统开发团队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/>
              <a:t>业务</a:t>
            </a:r>
            <a:r>
              <a:rPr lang="zh-CN" altLang="en-US" dirty="0" smtClean="0"/>
              <a:t>方办公的无缝对接，数据的及时查看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业务系统开发人员一站式管理系统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东普移动平台的用户群体是</a:t>
            </a:r>
          </a:p>
        </p:txBody>
      </p:sp>
    </p:spTree>
    <p:extLst>
      <p:ext uri="{BB962C8B-B14F-4D97-AF65-F5344CB8AC3E}">
        <p14:creationId xmlns:p14="http://schemas.microsoft.com/office/powerpoint/2010/main" val="41469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平台规范制定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接口规范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文档规范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日志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平台架构制定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short</a:t>
            </a:r>
            <a:r>
              <a:rPr lang="zh-CN" altLang="en-US" dirty="0" smtClean="0"/>
              <a:t>短连接服务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long</a:t>
            </a:r>
            <a:r>
              <a:rPr lang="zh-CN" altLang="en-US" dirty="0" smtClean="0"/>
              <a:t>长连接服务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H5</a:t>
            </a:r>
            <a:r>
              <a:rPr lang="zh-CN" altLang="en-US" dirty="0" smtClean="0"/>
              <a:t>微页面服务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平台数据导出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海量实时信息分析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海量历史信息处理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怎样构建东普移动平台</a:t>
            </a:r>
          </a:p>
        </p:txBody>
      </p:sp>
    </p:spTree>
    <p:extLst>
      <p:ext uri="{BB962C8B-B14F-4D97-AF65-F5344CB8AC3E}">
        <p14:creationId xmlns:p14="http://schemas.microsoft.com/office/powerpoint/2010/main" val="17463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</TotalTime>
  <Words>238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东普移动平台</vt:lpstr>
      <vt:lpstr>目录</vt:lpstr>
      <vt:lpstr>什么是东普移动平台</vt:lpstr>
      <vt:lpstr>为什么需要东普移动平台</vt:lpstr>
      <vt:lpstr>东普移动平台的用户群体是</vt:lpstr>
      <vt:lpstr>怎样构建东普移动平台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PC</cp:lastModifiedBy>
  <cp:revision>18</cp:revision>
  <dcterms:created xsi:type="dcterms:W3CDTF">2016-03-29T11:53:57Z</dcterms:created>
  <dcterms:modified xsi:type="dcterms:W3CDTF">2016-03-29T12:13:04Z</dcterms:modified>
</cp:coreProperties>
</file>