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super-d2/archive/2012/06/18/255361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体系概要讲解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华工</a:t>
            </a:r>
            <a:endParaRPr lang="en-US" altLang="zh-CN" dirty="0" smtClean="0"/>
          </a:p>
          <a:p>
            <a:r>
              <a:rPr lang="en-US" altLang="zh-CN" dirty="0" smtClean="0"/>
              <a:t>2016-05-25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2.5 JS</a:t>
            </a:r>
            <a:r>
              <a:rPr lang="zh-CN" altLang="en-US" dirty="0"/>
              <a:t>推送</a:t>
            </a:r>
            <a:r>
              <a:rPr lang="en-US" altLang="zh-CN" dirty="0"/>
              <a:t>——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Websocket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事件回调模式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4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2.6 JS</a:t>
            </a:r>
            <a:r>
              <a:rPr lang="zh-CN" altLang="en-US" dirty="0"/>
              <a:t>插件制作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自定义属性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data-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的两个特性，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个线程暴露的回调函数来处理。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基于对象编程：增加自定义对象和自定义属性（在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渲染前影响，操作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事件驱动：绑定事件（在事件触发前中后影响）</a:t>
            </a:r>
            <a:endParaRPr lang="en-US" altLang="zh-CN" dirty="0" smtClean="0"/>
          </a:p>
          <a:p>
            <a:r>
              <a:rPr lang="en-US" altLang="zh-CN" dirty="0"/>
              <a:t> JS</a:t>
            </a:r>
            <a:r>
              <a:rPr lang="zh-CN" altLang="en-US" dirty="0"/>
              <a:t>引擎</a:t>
            </a:r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渲染线程：</a:t>
            </a:r>
            <a:endParaRPr lang="en-US" altLang="zh-CN" dirty="0" smtClean="0"/>
          </a:p>
          <a:p>
            <a:r>
              <a:rPr lang="zh-CN" altLang="en-US" dirty="0"/>
              <a:t>浏览器事件触发</a:t>
            </a:r>
            <a:r>
              <a:rPr lang="zh-CN" altLang="en-US" dirty="0" smtClean="0"/>
              <a:t>线程：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7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2.7 JS</a:t>
            </a:r>
            <a:r>
              <a:rPr lang="zh-CN" altLang="en-US" dirty="0"/>
              <a:t>引擎原理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www.cnblogs.com/super-d2/archive/2012/06/18/2553611.html</a:t>
            </a:r>
            <a:endParaRPr lang="en-US" altLang="zh-CN" dirty="0" smtClean="0"/>
          </a:p>
          <a:p>
            <a:r>
              <a:rPr lang="zh-CN" altLang="en-US" dirty="0"/>
              <a:t>脚本</a:t>
            </a:r>
            <a:r>
              <a:rPr lang="zh-CN" altLang="en-US" dirty="0" smtClean="0"/>
              <a:t>语言，边解释，边执行</a:t>
            </a:r>
            <a:endParaRPr lang="en-US" altLang="zh-CN" dirty="0" smtClean="0"/>
          </a:p>
          <a:p>
            <a:r>
              <a:rPr lang="zh-CN" altLang="en-US" dirty="0" smtClean="0"/>
              <a:t>各浏览器的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，移动设备）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引擎：通过对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引擎扩展，修改，成为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02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语言概要</a:t>
            </a:r>
            <a:endParaRPr lang="en-US" altLang="zh-CN" dirty="0" smtClean="0"/>
          </a:p>
          <a:p>
            <a:r>
              <a:rPr lang="en-US" altLang="zh-CN" dirty="0" smtClean="0"/>
              <a:t>  1.1 HTML</a:t>
            </a:r>
          </a:p>
          <a:p>
            <a:r>
              <a:rPr lang="en-US" altLang="zh-CN" dirty="0" smtClean="0"/>
              <a:t>  1.2 CSS</a:t>
            </a:r>
          </a:p>
          <a:p>
            <a:r>
              <a:rPr lang="en-US" altLang="zh-CN" dirty="0" smtClean="0"/>
              <a:t>  1.3 JS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r>
              <a:rPr lang="en-US" altLang="zh-CN" dirty="0" smtClean="0"/>
              <a:t>  2.1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2.2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的逻辑判断，分支与循环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2.3 JS</a:t>
            </a:r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2.4 JS</a:t>
            </a:r>
            <a:r>
              <a:rPr lang="zh-CN" altLang="en-US" dirty="0" smtClean="0"/>
              <a:t>网络请求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2.5 JS</a:t>
            </a:r>
            <a:r>
              <a:rPr lang="zh-CN" altLang="en-US" dirty="0" smtClean="0"/>
              <a:t>推送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2.6 JS</a:t>
            </a:r>
            <a:r>
              <a:rPr lang="zh-CN" altLang="en-US" dirty="0" smtClean="0"/>
              <a:t>插件制作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2.7 JS</a:t>
            </a:r>
            <a:r>
              <a:rPr lang="zh-CN" altLang="en-US" dirty="0" smtClean="0"/>
              <a:t>引擎原理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3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HTML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标签介绍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新标签：更加注重语义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zh-CN" altLang="en-US" dirty="0" smtClean="0"/>
              <a:t>数据与表现</a:t>
            </a:r>
            <a:r>
              <a:rPr lang="zh-CN" altLang="en-US" dirty="0" smtClean="0"/>
              <a:t>分离 </a:t>
            </a:r>
            <a:endParaRPr lang="en-US" altLang="zh-CN" dirty="0" smtClean="0"/>
          </a:p>
          <a:p>
            <a:r>
              <a:rPr lang="en-US" altLang="zh-CN" dirty="0" smtClean="0"/>
              <a:t>data-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3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盒子模型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margin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border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block inline</a:t>
            </a:r>
          </a:p>
          <a:p>
            <a:pPr marL="0" indent="0">
              <a:buNone/>
            </a:pPr>
            <a:r>
              <a:rPr lang="zh-CN" altLang="en-US" dirty="0" smtClean="0"/>
              <a:t>内容和样式分离（搜索引擎）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cssgarden</a:t>
            </a:r>
            <a:endParaRPr lang="en-US" altLang="zh-CN" dirty="0" smtClean="0"/>
          </a:p>
          <a:p>
            <a:r>
              <a:rPr lang="zh-CN" altLang="en-US" dirty="0" smtClean="0"/>
              <a:t>布局 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tab,card</a:t>
            </a:r>
            <a:r>
              <a:rPr lang="en-US" altLang="zh-CN" dirty="0" smtClean="0"/>
              <a:t>,</a:t>
            </a:r>
            <a:r>
              <a:rPr lang="zh-CN" altLang="en-US" dirty="0" smtClean="0"/>
              <a:t>东西南北）</a:t>
            </a:r>
            <a:endParaRPr lang="en-US" altLang="zh-CN" dirty="0" smtClean="0"/>
          </a:p>
          <a:p>
            <a:r>
              <a:rPr lang="zh-CN" altLang="en-US" dirty="0" smtClean="0"/>
              <a:t>定位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（</a:t>
            </a:r>
            <a:r>
              <a:rPr lang="zh-CN" altLang="en-US" dirty="0"/>
              <a:t>标准</a:t>
            </a:r>
            <a:r>
              <a:rPr lang="zh-CN" altLang="en-US" dirty="0" smtClean="0"/>
              <a:t>流，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tatic relative</a:t>
            </a:r>
            <a:r>
              <a:rPr lang="zh-CN" altLang="en-US" dirty="0" smtClean="0"/>
              <a:t>（相对空间） </a:t>
            </a:r>
            <a:r>
              <a:rPr lang="en-US" altLang="zh-CN" dirty="0" smtClean="0"/>
              <a:t> absolute fixed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2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1.3 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基于对象编程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BOM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</a:p>
          <a:p>
            <a:pPr marL="0" indent="0">
              <a:buNone/>
            </a:pPr>
            <a:r>
              <a:rPr lang="zh-CN" altLang="en-US" dirty="0" smtClean="0"/>
              <a:t>（浏览器控制台，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引擎预加载大量对象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useragent</a:t>
            </a:r>
            <a:endParaRPr lang="en-US" altLang="zh-CN" dirty="0" smtClean="0"/>
          </a:p>
          <a:p>
            <a:r>
              <a:rPr lang="zh-CN" altLang="en-US" dirty="0" smtClean="0"/>
              <a:t>事件驱动和回调模式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（事件冒泡，函数即句柄）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/>
              <a:t>http://www.w3school.com.cn/js/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en-US" altLang="zh-CN" dirty="0" err="1"/>
              <a:t>js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严格区分大小写</a:t>
            </a:r>
            <a:endParaRPr lang="en-US" altLang="zh-CN" dirty="0" smtClean="0"/>
          </a:p>
          <a:p>
            <a:r>
              <a:rPr lang="zh-CN" altLang="en-US" dirty="0" smtClean="0"/>
              <a:t>对象和类（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弱数据类型 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r>
              <a:rPr lang="zh-CN" altLang="en-US" dirty="0" smtClean="0"/>
              <a:t>变量的作用域（最近原则）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===</a:t>
            </a:r>
            <a:r>
              <a:rPr lang="zh-CN" altLang="en-US" dirty="0" smtClean="0"/>
              <a:t>”强一致比较</a:t>
            </a:r>
            <a:endParaRPr lang="en-US" altLang="zh-CN" dirty="0" smtClean="0"/>
          </a:p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操作函数</a:t>
            </a:r>
            <a:endParaRPr lang="en-US" altLang="zh-CN" dirty="0" smtClean="0"/>
          </a:p>
          <a:p>
            <a:r>
              <a:rPr lang="zh-CN" altLang="en-US" dirty="0" smtClean="0"/>
              <a:t>数组、栈、队列一体化 </a:t>
            </a:r>
            <a:r>
              <a:rPr lang="en-US" altLang="zh-CN" dirty="0" smtClean="0"/>
              <a:t>push pop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字符串和对象的下标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2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en-US" altLang="zh-CN" dirty="0" err="1"/>
              <a:t>js</a:t>
            </a:r>
            <a:r>
              <a:rPr lang="zh-CN" altLang="en-US" dirty="0"/>
              <a:t>的逻辑判断，分支与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If-else</a:t>
            </a:r>
          </a:p>
          <a:p>
            <a:r>
              <a:rPr lang="en-US" altLang="zh-CN" b="1" dirty="0" smtClean="0"/>
              <a:t>Switch case</a:t>
            </a:r>
            <a:endParaRPr lang="en-US" altLang="zh-CN" b="1" dirty="0"/>
          </a:p>
          <a:p>
            <a:r>
              <a:rPr lang="en-US" altLang="zh-CN" b="1" dirty="0" smtClean="0"/>
              <a:t>for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循环代码块一定的次数</a:t>
            </a:r>
          </a:p>
          <a:p>
            <a:r>
              <a:rPr lang="en-US" altLang="zh-CN" b="1" dirty="0"/>
              <a:t>for/in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循环遍历对象的属性</a:t>
            </a:r>
          </a:p>
          <a:p>
            <a:r>
              <a:rPr lang="en-US" altLang="zh-CN" b="1" dirty="0"/>
              <a:t>while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当指定的条件为 </a:t>
            </a:r>
            <a:r>
              <a:rPr lang="en-US" altLang="zh-CN" dirty="0"/>
              <a:t>true </a:t>
            </a:r>
            <a:r>
              <a:rPr lang="zh-CN" altLang="en-US" dirty="0"/>
              <a:t>时循环指定的代码块</a:t>
            </a:r>
          </a:p>
          <a:p>
            <a:r>
              <a:rPr lang="en-US" altLang="zh-CN" b="1" dirty="0"/>
              <a:t>do/while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同样当指定的条件为 </a:t>
            </a:r>
            <a:r>
              <a:rPr lang="en-US" altLang="zh-CN" dirty="0"/>
              <a:t>true </a:t>
            </a:r>
            <a:r>
              <a:rPr lang="zh-CN" altLang="en-US" dirty="0"/>
              <a:t>时循环指定的代码块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60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JS</a:t>
            </a:r>
            <a:r>
              <a:rPr lang="zh-CN" altLang="en-US" dirty="0"/>
              <a:t>多</a:t>
            </a:r>
            <a:r>
              <a:rPr lang="zh-CN" altLang="en-US" dirty="0" smtClean="0"/>
              <a:t>线程？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通常一个浏览器会至少存在三个线程：</a:t>
            </a:r>
            <a:r>
              <a:rPr lang="en-US" altLang="zh-CN" dirty="0"/>
              <a:t>JS</a:t>
            </a:r>
            <a:r>
              <a:rPr lang="zh-CN" altLang="en-US" dirty="0"/>
              <a:t>引擎线程（用于处理</a:t>
            </a:r>
            <a:r>
              <a:rPr lang="en-US" altLang="zh-CN" dirty="0"/>
              <a:t>JS</a:t>
            </a:r>
            <a:r>
              <a:rPr lang="zh-CN" altLang="en-US" dirty="0"/>
              <a:t>）、</a:t>
            </a:r>
            <a:r>
              <a:rPr lang="en-US" altLang="zh-CN" dirty="0"/>
              <a:t>GUI</a:t>
            </a:r>
            <a:r>
              <a:rPr lang="zh-CN" altLang="en-US" dirty="0"/>
              <a:t>渲染线程（用于页面渲染）、</a:t>
            </a:r>
            <a:r>
              <a:rPr lang="zh-CN" altLang="en-US" dirty="0" smtClean="0"/>
              <a:t>浏览器</a:t>
            </a:r>
            <a:r>
              <a:rPr lang="zh-CN" altLang="en-US" dirty="0"/>
              <a:t>事件</a:t>
            </a:r>
            <a:r>
              <a:rPr lang="zh-CN" altLang="en-US" dirty="0" smtClean="0"/>
              <a:t>触发</a:t>
            </a:r>
            <a:r>
              <a:rPr lang="zh-CN" altLang="en-US" dirty="0"/>
              <a:t>线程（用于控制交互）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而因为</a:t>
            </a:r>
            <a:r>
              <a:rPr lang="en-US" altLang="zh-CN" dirty="0"/>
              <a:t>JS</a:t>
            </a:r>
            <a:r>
              <a:rPr lang="zh-CN" altLang="en-US" dirty="0"/>
              <a:t>可以操作</a:t>
            </a:r>
            <a:r>
              <a:rPr lang="en-US" altLang="zh-CN" dirty="0"/>
              <a:t>DOM</a:t>
            </a:r>
            <a:r>
              <a:rPr lang="zh-CN" altLang="en-US" dirty="0"/>
              <a:t>元素，进而会影响到</a:t>
            </a:r>
            <a:r>
              <a:rPr lang="en-US" altLang="zh-CN" dirty="0"/>
              <a:t>GUI</a:t>
            </a:r>
            <a:r>
              <a:rPr lang="zh-CN" altLang="en-US" dirty="0"/>
              <a:t>的渲染结果，因此</a:t>
            </a:r>
            <a:r>
              <a:rPr lang="en-US" altLang="zh-CN" b="1" dirty="0"/>
              <a:t>JS</a:t>
            </a:r>
            <a:r>
              <a:rPr lang="zh-CN" altLang="en-US" b="1" dirty="0"/>
              <a:t>引擎线程与</a:t>
            </a:r>
            <a:r>
              <a:rPr lang="en-US" altLang="zh-CN" b="1" dirty="0"/>
              <a:t>GUI</a:t>
            </a:r>
            <a:r>
              <a:rPr lang="zh-CN" altLang="en-US" b="1" dirty="0"/>
              <a:t>渲染线程是互斥</a:t>
            </a:r>
            <a:r>
              <a:rPr lang="zh-CN" altLang="en-US" dirty="0"/>
              <a:t>的。也就是说当</a:t>
            </a:r>
            <a:r>
              <a:rPr lang="en-US" altLang="zh-CN" dirty="0"/>
              <a:t>JS</a:t>
            </a:r>
            <a:r>
              <a:rPr lang="zh-CN" altLang="en-US" dirty="0"/>
              <a:t>引擎线程处于运行状态时，</a:t>
            </a:r>
            <a:r>
              <a:rPr lang="en-US" altLang="zh-CN" dirty="0"/>
              <a:t>GUI</a:t>
            </a:r>
            <a:r>
              <a:rPr lang="zh-CN" altLang="en-US" dirty="0"/>
              <a:t>渲染线程将处于冻结状态。</a:t>
            </a:r>
          </a:p>
          <a:p>
            <a:r>
              <a:rPr lang="zh-CN" altLang="en-US" dirty="0"/>
              <a:t>     </a:t>
            </a:r>
            <a:r>
              <a:rPr lang="en-US" altLang="zh-CN" dirty="0"/>
              <a:t>JS</a:t>
            </a:r>
            <a:r>
              <a:rPr lang="zh-CN" altLang="en-US" dirty="0"/>
              <a:t>引擎是</a:t>
            </a:r>
            <a:r>
              <a:rPr lang="zh-CN" altLang="en-US" b="1" dirty="0"/>
              <a:t>基于事件驱动</a:t>
            </a:r>
            <a:r>
              <a:rPr lang="zh-CN" altLang="en-US" dirty="0"/>
              <a:t>，采用的是</a:t>
            </a:r>
            <a:r>
              <a:rPr lang="zh-CN" altLang="en-US" b="1" dirty="0"/>
              <a:t>单线程</a:t>
            </a:r>
            <a:r>
              <a:rPr lang="zh-CN" altLang="en-US" dirty="0"/>
              <a:t>运行机制。即</a:t>
            </a:r>
            <a:r>
              <a:rPr lang="en-US" altLang="zh-CN" dirty="0"/>
              <a:t>JS</a:t>
            </a:r>
            <a:r>
              <a:rPr lang="zh-CN" altLang="en-US" dirty="0"/>
              <a:t>引擎会只会顺序的从任务列表中取任务，并执行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SetTimeout</a:t>
            </a:r>
            <a:r>
              <a:rPr lang="en-US" altLang="zh-CN" dirty="0"/>
              <a:t>/</a:t>
            </a:r>
            <a:r>
              <a:rPr lang="en-US" altLang="zh-CN" dirty="0" err="1"/>
              <a:t>SetInternal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JS</a:t>
            </a:r>
            <a:r>
              <a:rPr lang="zh-CN" altLang="en-US" dirty="0"/>
              <a:t>网络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提交</a:t>
            </a:r>
            <a:r>
              <a:rPr lang="zh-CN" altLang="en-US" dirty="0"/>
              <a:t>（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跨域问题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引擎暴露出来的对象和方法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7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109</TotalTime>
  <Words>442</Words>
  <Application>Microsoft Office PowerPoint</Application>
  <PresentationFormat>全屏显示(4:3)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H5体系概要讲解</vt:lpstr>
      <vt:lpstr>目录</vt:lpstr>
      <vt:lpstr>1.1 HTML</vt:lpstr>
      <vt:lpstr>1.2 CSS</vt:lpstr>
      <vt:lpstr> 1.3 JS</vt:lpstr>
      <vt:lpstr>2.1 js数据结构</vt:lpstr>
      <vt:lpstr>2.2 js的逻辑判断，分支与循环</vt:lpstr>
      <vt:lpstr>2.3 JS多线程？</vt:lpstr>
      <vt:lpstr>2.4 JS网络请求</vt:lpstr>
      <vt:lpstr> 2.5 JS推送——websocket</vt:lpstr>
      <vt:lpstr> 2.6 JS插件制作</vt:lpstr>
      <vt:lpstr> 2.7 JS引擎原理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H5体系概要讲解</dc:title>
  <dc:creator>Administrator</dc:creator>
  <cp:lastModifiedBy>PC</cp:lastModifiedBy>
  <cp:revision>51</cp:revision>
  <dcterms:created xsi:type="dcterms:W3CDTF">2016-05-25T04:21:26Z</dcterms:created>
  <dcterms:modified xsi:type="dcterms:W3CDTF">2016-05-26T12:28:30Z</dcterms:modified>
</cp:coreProperties>
</file>