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5W2H</a:t>
            </a:r>
            <a:r>
              <a:rPr lang="zh-CN" altLang="en-US" dirty="0" smtClean="0"/>
              <a:t>分析法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关于压测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2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压测不是目的，是方法</a:t>
            </a:r>
            <a:endParaRPr lang="en-US" altLang="zh-CN" dirty="0" smtClean="0"/>
          </a:p>
          <a:p>
            <a:r>
              <a:rPr lang="zh-CN" altLang="en-US" dirty="0"/>
              <a:t>压</a:t>
            </a:r>
            <a:r>
              <a:rPr lang="zh-CN" altLang="en-US" dirty="0" smtClean="0"/>
              <a:t>测不能完全代替生产</a:t>
            </a:r>
            <a:endParaRPr lang="en-US" altLang="zh-CN" dirty="0" smtClean="0"/>
          </a:p>
          <a:p>
            <a:r>
              <a:rPr lang="zh-CN" altLang="en-US"/>
              <a:t>压</a:t>
            </a:r>
            <a:r>
              <a:rPr lang="zh-CN" altLang="en-US" smtClean="0"/>
              <a:t>测需要多个角色配合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34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6855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画出调用的时序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一般性能问题，要么是</a:t>
            </a:r>
            <a:r>
              <a:rPr lang="en-US" altLang="zh-CN" dirty="0"/>
              <a:t>CPU</a:t>
            </a:r>
            <a:r>
              <a:rPr lang="zh-CN" altLang="en-US" dirty="0"/>
              <a:t>计算问题（多半是第三方调用库，如</a:t>
            </a:r>
            <a:r>
              <a:rPr lang="en-US" altLang="zh-CN" dirty="0" err="1"/>
              <a:t>json</a:t>
            </a:r>
            <a:r>
              <a:rPr lang="zh-CN" altLang="en-US" dirty="0"/>
              <a:t>解析慢，</a:t>
            </a:r>
            <a:r>
              <a:rPr lang="en-US" altLang="zh-CN" dirty="0"/>
              <a:t>xml</a:t>
            </a:r>
            <a:r>
              <a:rPr lang="zh-CN" altLang="en-US" dirty="0"/>
              <a:t>解析慢）当然可能此时电脑的</a:t>
            </a:r>
            <a:r>
              <a:rPr lang="en-US" altLang="zh-CN" dirty="0" err="1"/>
              <a:t>cpu</a:t>
            </a:r>
            <a:r>
              <a:rPr lang="zh-CN" altLang="en-US" dirty="0"/>
              <a:t>资源耗尽（</a:t>
            </a:r>
            <a:r>
              <a:rPr lang="en-US" altLang="zh-CN" dirty="0"/>
              <a:t>top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  要么是</a:t>
            </a:r>
            <a:r>
              <a:rPr lang="en-US" altLang="zh-CN" dirty="0"/>
              <a:t>IO</a:t>
            </a:r>
            <a:r>
              <a:rPr lang="zh-CN" altLang="en-US" dirty="0"/>
              <a:t>，</a:t>
            </a:r>
            <a:r>
              <a:rPr lang="en-US" altLang="zh-CN" dirty="0"/>
              <a:t>IO</a:t>
            </a:r>
            <a:r>
              <a:rPr lang="zh-CN" altLang="en-US" dirty="0"/>
              <a:t>问题分为内存</a:t>
            </a:r>
            <a:r>
              <a:rPr lang="en-US" altLang="zh-CN" dirty="0"/>
              <a:t>IO</a:t>
            </a:r>
            <a:r>
              <a:rPr lang="zh-CN" altLang="en-US" dirty="0"/>
              <a:t>（检查</a:t>
            </a:r>
            <a:r>
              <a:rPr lang="en-US" altLang="zh-CN" dirty="0"/>
              <a:t>free -g)</a:t>
            </a:r>
            <a:r>
              <a:rPr lang="zh-CN" altLang="en-US" dirty="0"/>
              <a:t>磁盘</a:t>
            </a:r>
            <a:r>
              <a:rPr lang="en-US" altLang="zh-CN" dirty="0"/>
              <a:t>IO</a:t>
            </a:r>
            <a:r>
              <a:rPr lang="zh-CN" altLang="en-US" dirty="0"/>
              <a:t>（机器</a:t>
            </a:r>
            <a:r>
              <a:rPr lang="en-US" altLang="zh-CN" dirty="0"/>
              <a:t>IO</a:t>
            </a:r>
            <a:r>
              <a:rPr lang="zh-CN" altLang="en-US" dirty="0"/>
              <a:t>是否正常，如磁盘是否已经满了 </a:t>
            </a:r>
            <a:r>
              <a:rPr lang="en-US" altLang="zh-CN" dirty="0" err="1"/>
              <a:t>df</a:t>
            </a:r>
            <a:r>
              <a:rPr lang="en-US" altLang="zh-CN" dirty="0"/>
              <a:t> -h</a:t>
            </a:r>
            <a:r>
              <a:rPr lang="zh-CN" altLang="en-US" dirty="0"/>
              <a:t>），网络</a:t>
            </a:r>
            <a:r>
              <a:rPr lang="en-US" altLang="zh-CN" dirty="0"/>
              <a:t>IO</a:t>
            </a:r>
            <a:r>
              <a:rPr lang="zh-CN" altLang="en-US" dirty="0"/>
              <a:t>是否正常（端口号有没有耗尽</a:t>
            </a:r>
            <a:r>
              <a:rPr lang="en-US" altLang="zh-CN" dirty="0" err="1"/>
              <a:t>netstat</a:t>
            </a:r>
            <a:r>
              <a:rPr lang="zh-CN" altLang="en-US" dirty="0"/>
              <a:t>，调用接口是否超时，或者挂掉）</a:t>
            </a:r>
          </a:p>
          <a:p>
            <a:r>
              <a:rPr lang="zh-CN" altLang="en-US" dirty="0" smtClean="0"/>
              <a:t>根据</a:t>
            </a:r>
            <a:r>
              <a:rPr lang="zh-CN" altLang="en-US" dirty="0"/>
              <a:t>我们的经验：</a:t>
            </a:r>
          </a:p>
          <a:p>
            <a:r>
              <a:rPr lang="zh-CN" altLang="en-US" dirty="0"/>
              <a:t>内网</a:t>
            </a:r>
            <a:r>
              <a:rPr lang="en-US" altLang="zh-CN" dirty="0"/>
              <a:t>http</a:t>
            </a:r>
            <a:r>
              <a:rPr lang="zh-CN" altLang="en-US" dirty="0"/>
              <a:t>接口基本在</a:t>
            </a:r>
            <a:r>
              <a:rPr lang="en-US" altLang="zh-CN" dirty="0"/>
              <a:t>10</a:t>
            </a:r>
            <a:r>
              <a:rPr lang="zh-CN" altLang="en-US" dirty="0"/>
              <a:t>毫秒一下</a:t>
            </a:r>
          </a:p>
          <a:p>
            <a:r>
              <a:rPr lang="en-US" altLang="zh-CN" dirty="0" err="1"/>
              <a:t>redis</a:t>
            </a:r>
            <a:r>
              <a:rPr lang="zh-CN" altLang="en-US" dirty="0"/>
              <a:t>单机在</a:t>
            </a:r>
            <a:r>
              <a:rPr lang="en-US" altLang="zh-CN" dirty="0"/>
              <a:t>0.04</a:t>
            </a:r>
            <a:r>
              <a:rPr lang="zh-CN" altLang="en-US" dirty="0"/>
              <a:t>毫秒左右，</a:t>
            </a:r>
            <a:r>
              <a:rPr lang="en-US" altLang="zh-CN" dirty="0" err="1"/>
              <a:t>redis</a:t>
            </a:r>
            <a:r>
              <a:rPr lang="zh-CN" altLang="en-US" dirty="0"/>
              <a:t>跨网络在几十毫秒。</a:t>
            </a:r>
          </a:p>
          <a:p>
            <a:r>
              <a:rPr lang="zh-CN" altLang="en-US" dirty="0" smtClean="0"/>
              <a:t>数据库</a:t>
            </a:r>
            <a:r>
              <a:rPr lang="zh-CN" altLang="en-US" dirty="0"/>
              <a:t>加索引  可以直接提升</a:t>
            </a:r>
            <a:r>
              <a:rPr lang="en-US" altLang="zh-CN" dirty="0"/>
              <a:t>40-80</a:t>
            </a:r>
            <a:r>
              <a:rPr lang="zh-CN" altLang="en-US" dirty="0"/>
              <a:t>倍的速度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/>
              <a:t>你当前系统很卡 你调用外部接口都会</a:t>
            </a:r>
            <a:r>
              <a:rPr lang="en-US" altLang="zh-CN" dirty="0"/>
              <a:t>IO</a:t>
            </a:r>
            <a:r>
              <a:rPr lang="zh-CN" altLang="en-US" dirty="0"/>
              <a:t>阻塞，导致所有接口超时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00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）为什么（</a:t>
            </a:r>
            <a:r>
              <a:rPr lang="en-US" altLang="zh-CN" dirty="0"/>
              <a:t>Why</a:t>
            </a:r>
            <a:r>
              <a:rPr lang="zh-CN" altLang="en-US" dirty="0"/>
              <a:t>）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）做什么（</a:t>
            </a:r>
            <a:r>
              <a:rPr lang="en-US" altLang="zh-CN" dirty="0"/>
              <a:t>What</a:t>
            </a:r>
            <a:r>
              <a:rPr lang="zh-CN" altLang="en-US" dirty="0"/>
              <a:t>）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）谁（</a:t>
            </a:r>
            <a:r>
              <a:rPr lang="en-US" altLang="zh-CN" dirty="0"/>
              <a:t>Who</a:t>
            </a:r>
            <a:r>
              <a:rPr lang="zh-CN" altLang="en-US" dirty="0"/>
              <a:t>）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）何时（</a:t>
            </a:r>
            <a:r>
              <a:rPr lang="en-US" altLang="zh-CN" dirty="0"/>
              <a:t>When</a:t>
            </a:r>
            <a:r>
              <a:rPr lang="zh-CN" altLang="en-US" dirty="0"/>
              <a:t>）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）何地（</a:t>
            </a:r>
            <a:r>
              <a:rPr lang="en-US" altLang="zh-CN" dirty="0"/>
              <a:t>Where</a:t>
            </a:r>
            <a:r>
              <a:rPr lang="zh-CN" altLang="en-US" dirty="0"/>
              <a:t>）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）怎样（</a:t>
            </a:r>
            <a:r>
              <a:rPr lang="en-US" altLang="zh-CN" dirty="0"/>
              <a:t>How to</a:t>
            </a:r>
            <a:r>
              <a:rPr lang="zh-CN" altLang="en-US" dirty="0"/>
              <a:t>）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）多少（</a:t>
            </a:r>
            <a:r>
              <a:rPr lang="en-US" altLang="zh-CN" dirty="0"/>
              <a:t>How much</a:t>
            </a:r>
            <a:r>
              <a:rPr lang="zh-CN" altLang="en-US" dirty="0"/>
              <a:t>）？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8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）为什么（</a:t>
            </a:r>
            <a:r>
              <a:rPr lang="en-US" altLang="zh-CN" dirty="0"/>
              <a:t>Why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未知性</a:t>
            </a:r>
            <a:r>
              <a:rPr lang="en-US" altLang="zh-CN" dirty="0" smtClean="0"/>
              <a:t>:</a:t>
            </a:r>
            <a:r>
              <a:rPr lang="en-US" altLang="zh-CN" dirty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（磁盘，网络）、连接数、</a:t>
            </a:r>
            <a:endParaRPr lang="en-US" altLang="zh-CN" dirty="0" smtClean="0"/>
          </a:p>
          <a:p>
            <a:r>
              <a:rPr lang="zh-CN" altLang="en-US" dirty="0" smtClean="0"/>
              <a:t>容错性：死锁，中断</a:t>
            </a:r>
            <a:endParaRPr lang="en-US" altLang="zh-CN" dirty="0" smtClean="0"/>
          </a:p>
          <a:p>
            <a:r>
              <a:rPr lang="zh-CN" altLang="en-US" dirty="0" smtClean="0"/>
              <a:t>事务性：数据丢失，一致性</a:t>
            </a:r>
            <a:endParaRPr lang="en-US" altLang="zh-CN" dirty="0" smtClean="0"/>
          </a:p>
          <a:p>
            <a:r>
              <a:rPr lang="zh-CN" altLang="en-US" dirty="0" smtClean="0"/>
              <a:t>最好的准备：并发最大值，最快的速度</a:t>
            </a:r>
            <a:endParaRPr lang="en-US" altLang="zh-CN" dirty="0" smtClean="0"/>
          </a:p>
          <a:p>
            <a:r>
              <a:rPr lang="zh-CN" altLang="en-US" dirty="0"/>
              <a:t>最坏</a:t>
            </a:r>
            <a:r>
              <a:rPr lang="zh-CN" altLang="en-US" dirty="0" smtClean="0"/>
              <a:t>的打算：一直高并发，恶意攻击，自动恢复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77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）做什么（</a:t>
            </a:r>
            <a:r>
              <a:rPr lang="en-US" altLang="zh-CN" dirty="0"/>
              <a:t>What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应用层</a:t>
            </a:r>
            <a:r>
              <a:rPr lang="en-US" altLang="zh-CN" dirty="0"/>
              <a:t>/</a:t>
            </a:r>
            <a:r>
              <a:rPr lang="zh-CN" altLang="en-US" dirty="0" smtClean="0"/>
              <a:t>表示层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是否高并发场景还能保证使用流畅，数据不混乱</a:t>
            </a:r>
            <a:endParaRPr lang="en-US" altLang="zh-CN" dirty="0" smtClean="0"/>
          </a:p>
          <a:p>
            <a:pPr marL="64008" indent="0">
              <a:buNone/>
            </a:pP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会话层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是否保证事务处理，保证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管理，防止暴力攻击</a:t>
            </a: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传输层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网络是否达到瓶颈，横向扩展是否有效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0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）谁（</a:t>
            </a:r>
            <a:r>
              <a:rPr lang="en-US" altLang="zh-CN" dirty="0"/>
              <a:t>Who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开发人员：配合运维搭建压测环境，协助编写压测代码，及时响应测试中的问题。</a:t>
            </a:r>
            <a:endParaRPr lang="en-US" altLang="zh-CN" dirty="0" smtClean="0"/>
          </a:p>
          <a:p>
            <a:r>
              <a:rPr lang="zh-CN" altLang="en-US" dirty="0" smtClean="0"/>
              <a:t>测试人员：压测</a:t>
            </a:r>
            <a:r>
              <a:rPr lang="zh-CN" altLang="en-US" dirty="0"/>
              <a:t>指标</a:t>
            </a:r>
            <a:r>
              <a:rPr lang="zh-CN" altLang="en-US" dirty="0" smtClean="0"/>
              <a:t>制定，压测实施人员</a:t>
            </a:r>
            <a:endParaRPr lang="en-US" altLang="zh-CN" dirty="0" smtClean="0"/>
          </a:p>
          <a:p>
            <a:r>
              <a:rPr lang="zh-CN" altLang="en-US" dirty="0"/>
              <a:t>运</a:t>
            </a:r>
            <a:r>
              <a:rPr lang="zh-CN" altLang="en-US" dirty="0" smtClean="0"/>
              <a:t>维人员：提供压测环境，压测监控可视化</a:t>
            </a:r>
            <a:endParaRPr lang="en-US" altLang="zh-CN" dirty="0" smtClean="0"/>
          </a:p>
          <a:p>
            <a:r>
              <a:rPr lang="zh-CN" altLang="en-US" dirty="0" smtClean="0"/>
              <a:t>分析人员：分析测试的数据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5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）何时（</a:t>
            </a:r>
            <a:r>
              <a:rPr lang="en-US" altLang="zh-CN" dirty="0"/>
              <a:t>When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系统优化上线之前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功能模块运行前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调整系统部署时</a:t>
            </a:r>
            <a:endParaRPr lang="en-US" altLang="zh-CN" dirty="0" smtClean="0"/>
          </a:p>
          <a:p>
            <a:r>
              <a:rPr lang="zh-CN" altLang="en-US" dirty="0" smtClean="0"/>
              <a:t>功能性测试通过之后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41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）何地（</a:t>
            </a:r>
            <a:r>
              <a:rPr lang="en-US" altLang="zh-CN" dirty="0"/>
              <a:t>Where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接近生产服务器的配置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日志级别，基础数据量，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，内存，磁盘，服务器优化选项</a:t>
            </a:r>
            <a:endParaRPr lang="en-US" altLang="zh-CN" dirty="0" smtClean="0"/>
          </a:p>
          <a:p>
            <a:r>
              <a:rPr lang="zh-CN" altLang="en-US" dirty="0" smtClean="0"/>
              <a:t>服务器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服务器压测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</a:t>
            </a:r>
            <a:r>
              <a:rPr lang="zh-CN" altLang="en-US" dirty="0" smtClean="0">
                <a:sym typeface="Wingdings" pitchFamily="2" charset="2"/>
              </a:rPr>
              <a:t>接近生产环境的网络状况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客户端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服务器压测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</a:t>
            </a:r>
            <a:r>
              <a:rPr lang="zh-CN" altLang="en-US" dirty="0" smtClean="0">
                <a:sym typeface="Wingdings" pitchFamily="2" charset="2"/>
              </a:rPr>
              <a:t>网络差异，暴力攻击拦截，连接数，超时，并发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最好的环境看极限容量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最</a:t>
            </a:r>
            <a:r>
              <a:rPr lang="zh-CN" altLang="en-US" dirty="0" smtClean="0">
                <a:sym typeface="Wingdings" pitchFamily="2" charset="2"/>
              </a:rPr>
              <a:t>差的地方看容错情况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93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）怎样（</a:t>
            </a:r>
            <a:r>
              <a:rPr lang="en-US" altLang="zh-CN" dirty="0"/>
              <a:t>How to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运</a:t>
            </a:r>
            <a:r>
              <a:rPr lang="zh-CN" altLang="en-US" dirty="0" smtClean="0"/>
              <a:t>维提供压测环境，尽可能模拟生产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开发人员协助部署环境，工程参数尽量接近生产环境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开发人员协助测试人员，编写压测的代码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测试人员负责测试指标制定和实际测试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开发人员负责及时处理，反馈测试中遇到的问题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所有人员负责测试统计数据的分析，整理。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98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）多少（</a:t>
            </a:r>
            <a:r>
              <a:rPr lang="en-US" altLang="zh-CN" dirty="0"/>
              <a:t>How much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压</a:t>
            </a:r>
            <a:r>
              <a:rPr lang="zh-CN" altLang="en-US" dirty="0" smtClean="0"/>
              <a:t>测指标的制定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需要业务部门，产品，高级开发共同参与</a:t>
            </a:r>
            <a:endParaRPr lang="en-US" altLang="zh-CN" dirty="0" smtClean="0"/>
          </a:p>
          <a:p>
            <a:r>
              <a:rPr lang="zh-CN" altLang="en-US" dirty="0"/>
              <a:t>参照</a:t>
            </a:r>
            <a:r>
              <a:rPr lang="zh-CN" altLang="en-US" dirty="0" smtClean="0"/>
              <a:t>组的制定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空白对照组，系统优化的老系统</a:t>
            </a:r>
            <a:endParaRPr lang="en-US" altLang="zh-CN" dirty="0" smtClean="0"/>
          </a:p>
          <a:p>
            <a:r>
              <a:rPr lang="zh-CN" altLang="en-US" dirty="0" smtClean="0"/>
              <a:t>挡板的制定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/>
              <a:t>确定</a:t>
            </a:r>
            <a:r>
              <a:rPr lang="zh-CN" altLang="en-US" dirty="0" smtClean="0"/>
              <a:t>的因素，造成财务问题的外部因素可以挡板</a:t>
            </a:r>
            <a:endParaRPr lang="en-US" altLang="zh-CN" dirty="0" smtClean="0"/>
          </a:p>
          <a:p>
            <a:r>
              <a:rPr lang="zh-CN" altLang="en-US" dirty="0" smtClean="0"/>
              <a:t>提出量的建议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根据压测结果确定最大支持的并发量，来类推生产环境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944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850</TotalTime>
  <Words>677</Words>
  <Application>Microsoft Office PowerPoint</Application>
  <PresentationFormat>全屏显示(4:3)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活力</vt:lpstr>
      <vt:lpstr>5W2H分析法</vt:lpstr>
      <vt:lpstr>目录</vt:lpstr>
      <vt:lpstr>（1）为什么（Why）</vt:lpstr>
      <vt:lpstr>（2）做什么（What）</vt:lpstr>
      <vt:lpstr>（3）谁（Who）</vt:lpstr>
      <vt:lpstr>（4）何时（When）</vt:lpstr>
      <vt:lpstr>（5）何地（Where）</vt:lpstr>
      <vt:lpstr>（6）怎样（How to）</vt:lpstr>
      <vt:lpstr>（7）多少（How much）</vt:lpstr>
      <vt:lpstr>注意事项</vt:lpstr>
      <vt:lpstr>常用linux命令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Linux压测指南</dc:title>
  <dc:creator>Administrator</dc:creator>
  <cp:lastModifiedBy>PC</cp:lastModifiedBy>
  <cp:revision>58</cp:revision>
  <dcterms:created xsi:type="dcterms:W3CDTF">2016-04-02T14:48:15Z</dcterms:created>
  <dcterms:modified xsi:type="dcterms:W3CDTF">2016-05-11T01:09:27Z</dcterms:modified>
</cp:coreProperties>
</file>