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powerdesigner</a:t>
            </a:r>
            <a:r>
              <a:rPr lang="zh-CN" altLang="en-US" dirty="0"/>
              <a:t>与数据库建模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4149080"/>
            <a:ext cx="7406640" cy="1752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华工</a:t>
            </a:r>
            <a:endParaRPr lang="en-US" altLang="zh-CN" dirty="0" smtClean="0"/>
          </a:p>
          <a:p>
            <a:r>
              <a:rPr lang="en-US" altLang="zh-CN" dirty="0" smtClean="0"/>
              <a:t>2016/04/21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98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比如说 一个字段有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个意义。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0-100</a:t>
            </a:r>
          </a:p>
          <a:p>
            <a:endParaRPr lang="en-US" altLang="zh-CN" dirty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</a:p>
          <a:p>
            <a:endParaRPr lang="en-US" altLang="zh-CN" dirty="0"/>
          </a:p>
          <a:p>
            <a:r>
              <a:rPr lang="zh-CN" altLang="en-US" dirty="0" smtClean="0"/>
              <a:t>调整字段的精度 使用视图。视图字段可以作为查询条件。把非连续的变成连续的。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740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表区分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活跃表和历史</a:t>
            </a:r>
            <a:r>
              <a:rPr lang="zh-CN" altLang="en-US" dirty="0" smtClean="0"/>
              <a:t>表：时间维度</a:t>
            </a:r>
            <a:endParaRPr lang="en-US" altLang="zh-CN" dirty="0" smtClean="0"/>
          </a:p>
          <a:p>
            <a:r>
              <a:rPr lang="zh-CN" altLang="en-US" dirty="0" smtClean="0"/>
              <a:t>定位：空间</a:t>
            </a:r>
            <a:r>
              <a:rPr lang="zh-CN" altLang="en-US" dirty="0"/>
              <a:t>维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zh-CN" altLang="en-US" dirty="0" smtClean="0"/>
              <a:t>数据权限：角色维度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角色  </a:t>
            </a:r>
            <a:r>
              <a:rPr lang="en-US" altLang="zh-CN" dirty="0" smtClean="0"/>
              <a:t>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网点  网点的上级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信息，权限字段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权限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上级权限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上上级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上上上级</a:t>
            </a:r>
            <a:endParaRPr lang="en-US" altLang="zh-CN" dirty="0" smtClean="0"/>
          </a:p>
          <a:p>
            <a:r>
              <a:rPr lang="zh-CN" altLang="en-US" dirty="0" smtClean="0"/>
              <a:t>人员</a:t>
            </a:r>
            <a:endParaRPr lang="en-US" altLang="zh-CN" dirty="0" smtClean="0"/>
          </a:p>
          <a:p>
            <a:r>
              <a:rPr lang="en-US" altLang="zh-CN" dirty="0" smtClean="0"/>
              <a:t>Left join  on</a:t>
            </a:r>
          </a:p>
          <a:p>
            <a:r>
              <a:rPr lang="zh-CN" altLang="en-US" dirty="0"/>
              <a:t>分析表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4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1.powerdesigner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 smtClean="0"/>
              <a:t>powerdesigner</a:t>
            </a:r>
            <a:r>
              <a:rPr lang="zh-CN" altLang="en-US" dirty="0" smtClean="0"/>
              <a:t>使用方式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数据库设计方法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49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是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17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powerdesigner</a:t>
            </a:r>
            <a:r>
              <a:rPr lang="zh-CN" altLang="en-US" dirty="0"/>
              <a:t>使用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06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数据库设计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关系型</a:t>
            </a:r>
            <a:r>
              <a:rPr lang="zh-CN" altLang="en-US" dirty="0" smtClean="0"/>
              <a:t>数据库 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oracle</a:t>
            </a:r>
          </a:p>
          <a:p>
            <a:r>
              <a:rPr lang="en-US" altLang="zh-CN" dirty="0" smtClean="0"/>
              <a:t>  ER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entity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relation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非关系型数据库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0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</a:t>
            </a:r>
            <a:endParaRPr lang="en-US" altLang="zh-CN" dirty="0"/>
          </a:p>
          <a:p>
            <a:r>
              <a:rPr lang="zh-CN" altLang="en-US" dirty="0" smtClean="0"/>
              <a:t>关系</a:t>
            </a: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r>
              <a:rPr lang="zh-CN" altLang="en-US" dirty="0" smtClean="0"/>
              <a:t>正向：</a:t>
            </a:r>
            <a:endParaRPr lang="en-US" altLang="zh-CN" dirty="0" smtClean="0"/>
          </a:p>
          <a:p>
            <a:pPr marL="82296" indent="0">
              <a:buNone/>
            </a:pPr>
            <a:r>
              <a:rPr lang="zh-CN" altLang="en-US" dirty="0" smtClean="0"/>
              <a:t>实体：人，物体、</a:t>
            </a:r>
            <a:r>
              <a:rPr lang="zh-CN" altLang="en-US" dirty="0"/>
              <a:t>短信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82296" indent="0">
              <a:buNone/>
            </a:pPr>
            <a:r>
              <a:rPr lang="zh-CN" altLang="en-US" dirty="0" smtClean="0"/>
              <a:t>关系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时空人物  </a:t>
            </a:r>
            <a:r>
              <a:rPr lang="zh-CN" altLang="en-US" dirty="0"/>
              <a:t>查询</a:t>
            </a:r>
            <a:r>
              <a:rPr lang="zh-CN" altLang="en-US" dirty="0" smtClean="0"/>
              <a:t>条件  外键 索引</a:t>
            </a:r>
            <a:r>
              <a:rPr lang="en-US" altLang="zh-CN" dirty="0" smtClean="0"/>
              <a:t>    </a:t>
            </a:r>
            <a:endParaRPr lang="en-US" altLang="zh-CN" dirty="0"/>
          </a:p>
          <a:p>
            <a:pPr marL="82296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缩小范围</a:t>
            </a: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95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实体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属性与关系</a:t>
            </a:r>
            <a:endParaRPr lang="en-US" altLang="zh-CN" dirty="0" smtClean="0"/>
          </a:p>
          <a:p>
            <a:r>
              <a:rPr lang="zh-CN" altLang="en-US" dirty="0" smtClean="0"/>
              <a:t>属性：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基本属性（物质级别，能够区别你的唯一性，个性） </a:t>
            </a:r>
            <a:r>
              <a:rPr lang="en-US" altLang="zh-CN" dirty="0" smtClean="0"/>
              <a:t>ID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关系属性（和 时间，空间，物体之间的交错）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手续费率</a:t>
            </a:r>
            <a:endParaRPr lang="en-US" altLang="zh-CN" dirty="0" smtClean="0"/>
          </a:p>
          <a:p>
            <a:r>
              <a:rPr lang="zh-CN" altLang="en-US" dirty="0"/>
              <a:t>登录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/>
              <a:t>绑定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 smtClean="0"/>
              <a:t>（根据时间戳生成主键）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地理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zh-CN" altLang="en-US" dirty="0" smtClean="0"/>
              <a:t>旅游</a:t>
            </a:r>
            <a:endParaRPr lang="en-US" altLang="zh-CN" dirty="0" smtClean="0"/>
          </a:p>
          <a:p>
            <a:r>
              <a:rPr lang="zh-CN" altLang="en-US" dirty="0" smtClean="0"/>
              <a:t>住址</a:t>
            </a: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4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zh-CN" altLang="en-US" dirty="0"/>
              <a:t>反向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/>
              <a:t>短</a:t>
            </a:r>
            <a:r>
              <a:rPr lang="zh-CN" altLang="en-US" dirty="0" smtClean="0"/>
              <a:t>信统计报表，业务员每天多少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给谁看？ 业务员</a:t>
            </a:r>
            <a:r>
              <a:rPr lang="en-US" altLang="zh-CN" dirty="0" smtClean="0"/>
              <a:t>ID  </a:t>
            </a:r>
            <a:r>
              <a:rPr lang="zh-CN" altLang="en-US" b="1" dirty="0" smtClean="0"/>
              <a:t>人物，</a:t>
            </a:r>
            <a:r>
              <a:rPr lang="zh-CN" altLang="en-US" dirty="0"/>
              <a:t>网点 </a:t>
            </a:r>
            <a:r>
              <a:rPr lang="zh-CN" altLang="en-US" dirty="0" smtClean="0"/>
              <a:t>总部 </a:t>
            </a:r>
            <a:r>
              <a:rPr lang="zh-CN" altLang="en-US" b="1" dirty="0" smtClean="0"/>
              <a:t>外键</a:t>
            </a:r>
            <a:endParaRPr lang="en-US" altLang="zh-CN" b="1" dirty="0" smtClean="0"/>
          </a:p>
          <a:p>
            <a:pPr marL="8229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按照什么样的频率 按天  </a:t>
            </a:r>
            <a:r>
              <a:rPr lang="en-US" altLang="zh-CN" dirty="0" smtClean="0"/>
              <a:t>date </a:t>
            </a:r>
            <a:r>
              <a:rPr lang="zh-CN" altLang="en-US" dirty="0"/>
              <a:t>天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地点     网点  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b="1" dirty="0" smtClean="0"/>
              <a:t>时空 </a:t>
            </a:r>
            <a:endParaRPr lang="en-US" altLang="zh-CN" b="1" dirty="0" smtClean="0"/>
          </a:p>
          <a:p>
            <a:pPr marL="8229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看什么内容   </a:t>
            </a:r>
            <a:r>
              <a:rPr lang="en-US" altLang="zh-CN" dirty="0" smtClean="0"/>
              <a:t>30  count </a:t>
            </a:r>
            <a:r>
              <a:rPr lang="zh-CN" altLang="en-US" b="1" dirty="0" smtClean="0"/>
              <a:t>事件</a:t>
            </a:r>
            <a:endParaRPr lang="en-US" altLang="zh-CN" b="1" dirty="0" smtClean="0"/>
          </a:p>
          <a:p>
            <a:pPr marL="82296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短信发送明细 （视图）</a:t>
            </a:r>
            <a:endParaRPr lang="en-US" altLang="zh-CN" dirty="0" smtClean="0"/>
          </a:p>
          <a:p>
            <a:r>
              <a:rPr lang="zh-CN" altLang="en-US" dirty="0" smtClean="0"/>
              <a:t>天 具体时间 业务员</a:t>
            </a:r>
            <a:r>
              <a:rPr lang="en-US" altLang="zh-CN" dirty="0" smtClean="0"/>
              <a:t>ID </a:t>
            </a:r>
            <a:r>
              <a:rPr lang="zh-CN" altLang="en-US" dirty="0" smtClean="0"/>
              <a:t>网点 模板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，自定义内容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短</a:t>
            </a:r>
            <a:r>
              <a:rPr lang="zh-CN" altLang="en-US" dirty="0" smtClean="0"/>
              <a:t>信模板 </a:t>
            </a:r>
            <a:r>
              <a:rPr lang="en-US" altLang="zh-CN" dirty="0" smtClean="0"/>
              <a:t>E </a:t>
            </a:r>
          </a:p>
          <a:p>
            <a:r>
              <a:rPr lang="en-US" altLang="zh-CN" dirty="0" smtClean="0"/>
              <a:t>Key value </a:t>
            </a:r>
            <a:r>
              <a:rPr lang="zh-CN" altLang="en-US" dirty="0" smtClean="0"/>
              <a:t>备注，创建时间，更新时间，创建人员，状态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25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函数和生成表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分组函数和生成表（分析表）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Group by  </a:t>
            </a:r>
            <a:r>
              <a:rPr lang="zh-CN" altLang="en-US" dirty="0" smtClean="0"/>
              <a:t>还是 生成一个表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不固定</a:t>
            </a:r>
            <a:r>
              <a:rPr lang="zh-CN" altLang="en-US" dirty="0" smtClean="0"/>
              <a:t>的条件：函数（导出）</a:t>
            </a:r>
            <a:endParaRPr lang="en-US" altLang="zh-CN" dirty="0" smtClean="0"/>
          </a:p>
          <a:p>
            <a:r>
              <a:rPr lang="zh-CN" altLang="en-US" dirty="0"/>
              <a:t>固定</a:t>
            </a:r>
            <a:r>
              <a:rPr lang="zh-CN" altLang="en-US" dirty="0" smtClean="0"/>
              <a:t>条件：固定的时空（分析表）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计算和存储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074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</TotalTime>
  <Words>346</Words>
  <Application>Microsoft Office PowerPoint</Application>
  <PresentationFormat>全屏显示(4:3)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夏至</vt:lpstr>
      <vt:lpstr>powerdesigner与数据库建模</vt:lpstr>
      <vt:lpstr>目录</vt:lpstr>
      <vt:lpstr>1.powerdesigner是什么</vt:lpstr>
      <vt:lpstr>2. powerdesigner使用方式</vt:lpstr>
      <vt:lpstr>3.数据库设计方法</vt:lpstr>
      <vt:lpstr>ER模型</vt:lpstr>
      <vt:lpstr>PowerPoint 演示文稿</vt:lpstr>
      <vt:lpstr>ER模型</vt:lpstr>
      <vt:lpstr>函数和生成表</vt:lpstr>
      <vt:lpstr>视图</vt:lpstr>
      <vt:lpstr>表区分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powerdesigner与数据库建模</dc:title>
  <dc:creator>Administrator</dc:creator>
  <cp:lastModifiedBy>PC</cp:lastModifiedBy>
  <cp:revision>114</cp:revision>
  <dcterms:created xsi:type="dcterms:W3CDTF">2016-04-21T06:02:54Z</dcterms:created>
  <dcterms:modified xsi:type="dcterms:W3CDTF">2016-04-21T07:39:56Z</dcterms:modified>
</cp:coreProperties>
</file>