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9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7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615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5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99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93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8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3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3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7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1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2D627-AE1D-4067-89A5-409B2402303D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223E-6165-49A5-9F19-22481726A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24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常用的加解密技术以及在破解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时候的应用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华工   </a:t>
            </a:r>
            <a:r>
              <a:rPr lang="en-US" altLang="zh-CN" dirty="0" smtClean="0"/>
              <a:t>20180904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2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http://doc.qiaofangyun.com/pages/viewpage.action?pageId=4687071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79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安全加密技术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签名技术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编码技术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混合使用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40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安全加密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减法</a:t>
            </a:r>
            <a:endParaRPr lang="en-US" altLang="zh-CN" dirty="0" smtClean="0"/>
          </a:p>
          <a:p>
            <a:r>
              <a:rPr lang="en-US" altLang="zh-CN" dirty="0" err="1" smtClean="0"/>
              <a:t>a+b</a:t>
            </a:r>
            <a:r>
              <a:rPr lang="en-US" altLang="zh-CN" dirty="0" smtClean="0"/>
              <a:t>=X(</a:t>
            </a:r>
            <a:r>
              <a:rPr lang="zh-CN" altLang="en-US" dirty="0" smtClean="0"/>
              <a:t>秘钥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除法</a:t>
            </a:r>
            <a:endParaRPr lang="en-US" altLang="zh-CN" dirty="0" smtClean="0"/>
          </a:p>
          <a:p>
            <a:r>
              <a:rPr lang="en-US" altLang="zh-CN" dirty="0" smtClean="0"/>
              <a:t>a*b=X</a:t>
            </a:r>
            <a:r>
              <a:rPr lang="en-US" altLang="zh-CN" dirty="0"/>
              <a:t> (</a:t>
            </a:r>
            <a:r>
              <a:rPr lang="zh-CN" altLang="en-US" dirty="0"/>
              <a:t>秘钥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按位</a:t>
            </a:r>
            <a:r>
              <a:rPr lang="zh-CN" altLang="en-US" dirty="0"/>
              <a:t>异或</a:t>
            </a:r>
            <a:endParaRPr lang="en-US" altLang="zh-CN" dirty="0" smtClean="0"/>
          </a:p>
          <a:p>
            <a:r>
              <a:rPr lang="en-US" altLang="zh-CN" dirty="0" smtClean="0"/>
              <a:t>100^010=110 110|010=100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字母顺移</a:t>
            </a:r>
            <a:endParaRPr lang="en-US" altLang="zh-CN" dirty="0" smtClean="0"/>
          </a:p>
          <a:p>
            <a:r>
              <a:rPr lang="en-US" altLang="zh-CN" dirty="0" smtClean="0"/>
              <a:t>A-&gt;B B-&gt;C</a:t>
            </a:r>
          </a:p>
          <a:p>
            <a:r>
              <a:rPr lang="en-US" altLang="zh-CN" dirty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1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对称加密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</a:t>
            </a:r>
            <a:r>
              <a:rPr lang="zh-CN" altLang="en-US" dirty="0"/>
              <a:t>、</a:t>
            </a:r>
            <a:r>
              <a:rPr lang="en-US" altLang="zh-CN" dirty="0" err="1"/>
              <a:t>TripleDes</a:t>
            </a:r>
            <a:r>
              <a:rPr lang="zh-CN" altLang="en-US" dirty="0"/>
              <a:t>加密算法</a:t>
            </a:r>
          </a:p>
          <a:p>
            <a:r>
              <a:rPr lang="zh-CN" altLang="en-US" dirty="0"/>
              <a:t>常见的对称加密，秘钥较</a:t>
            </a:r>
            <a:r>
              <a:rPr lang="zh-CN" altLang="en-US" dirty="0" smtClean="0"/>
              <a:t>短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赶集网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/>
              <a:t>AES </a:t>
            </a:r>
            <a:r>
              <a:rPr lang="zh-CN" altLang="en-US" dirty="0"/>
              <a:t>加密</a:t>
            </a:r>
          </a:p>
          <a:p>
            <a:r>
              <a:rPr lang="en-US" altLang="zh-CN" dirty="0"/>
              <a:t>AES</a:t>
            </a:r>
            <a:r>
              <a:rPr lang="zh-CN" altLang="en-US" dirty="0"/>
              <a:t>密钥长度可以选择</a:t>
            </a:r>
            <a:r>
              <a:rPr lang="en-US" altLang="zh-CN" dirty="0"/>
              <a:t>128</a:t>
            </a:r>
            <a:r>
              <a:rPr lang="zh-CN" altLang="en-US" dirty="0"/>
              <a:t>位</a:t>
            </a:r>
            <a:r>
              <a:rPr lang="en-US" altLang="zh-CN" dirty="0"/>
              <a:t>【16</a:t>
            </a:r>
            <a:r>
              <a:rPr lang="zh-CN" altLang="en-US" dirty="0"/>
              <a:t>字节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lang="en-US" altLang="zh-CN" dirty="0"/>
              <a:t>192</a:t>
            </a:r>
            <a:r>
              <a:rPr lang="zh-CN" altLang="en-US" dirty="0"/>
              <a:t>位</a:t>
            </a:r>
            <a:r>
              <a:rPr lang="en-US" altLang="zh-CN" dirty="0"/>
              <a:t>【24</a:t>
            </a:r>
            <a:r>
              <a:rPr lang="zh-CN" altLang="en-US" dirty="0"/>
              <a:t>字节</a:t>
            </a:r>
            <a:r>
              <a:rPr lang="en-US" altLang="zh-CN" dirty="0"/>
              <a:t>】</a:t>
            </a:r>
            <a:r>
              <a:rPr lang="zh-CN" altLang="en-US" dirty="0"/>
              <a:t>和</a:t>
            </a:r>
            <a:r>
              <a:rPr lang="en-US" altLang="zh-CN" dirty="0"/>
              <a:t>256</a:t>
            </a:r>
            <a:r>
              <a:rPr lang="zh-CN" altLang="en-US" dirty="0"/>
              <a:t>位</a:t>
            </a:r>
            <a:r>
              <a:rPr lang="en-US" altLang="zh-CN" dirty="0"/>
              <a:t>【32</a:t>
            </a:r>
            <a:r>
              <a:rPr lang="zh-CN" altLang="en-US" dirty="0"/>
              <a:t>字节</a:t>
            </a:r>
            <a:r>
              <a:rPr lang="en-US" altLang="zh-CN" dirty="0"/>
              <a:t>】</a:t>
            </a:r>
            <a:r>
              <a:rPr lang="zh-CN" altLang="en-US" dirty="0"/>
              <a:t>密钥（其他不行，因此别乱设密码哦）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58</a:t>
            </a:r>
            <a:r>
              <a:rPr lang="zh-CN" altLang="en-US" dirty="0" smtClean="0"/>
              <a:t>同城）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0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zh-CN" altLang="en-US" dirty="0" smtClean="0"/>
              <a:t>非对称</a:t>
            </a:r>
            <a:r>
              <a:rPr lang="zh-CN" altLang="en-US" dirty="0"/>
              <a:t>加密算法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RSA</a:t>
            </a:r>
            <a:endParaRPr lang="zh-CN" altLang="en-US" sz="1800" dirty="0"/>
          </a:p>
          <a:p>
            <a:r>
              <a:rPr lang="zh-CN" altLang="en-US" sz="1800" dirty="0"/>
              <a:t>  使用非对称秘钥，公钥可能是</a:t>
            </a:r>
            <a:r>
              <a:rPr lang="en-US" altLang="zh-CN" sz="1800" dirty="0"/>
              <a:t>.key</a:t>
            </a:r>
            <a:r>
              <a:rPr lang="zh-CN" altLang="en-US" sz="1800" dirty="0"/>
              <a:t>文件，也可能是一段字符串</a:t>
            </a:r>
          </a:p>
          <a:p>
            <a:r>
              <a:rPr lang="zh-CN" altLang="en-US" sz="1800" dirty="0" smtClean="0"/>
              <a:t>  </a:t>
            </a:r>
            <a:r>
              <a:rPr lang="zh-CN" altLang="en-US" sz="1800" dirty="0"/>
              <a:t>还有</a:t>
            </a:r>
            <a:r>
              <a:rPr lang="en-US" altLang="zh-CN" sz="1800" dirty="0" err="1"/>
              <a:t>crt</a:t>
            </a:r>
            <a:r>
              <a:rPr lang="zh-CN" altLang="en-US" sz="1800" dirty="0"/>
              <a:t>文件等</a:t>
            </a:r>
          </a:p>
          <a:p>
            <a:r>
              <a:rPr lang="en-US" altLang="zh-CN" sz="1800" dirty="0" err="1" smtClean="0"/>
              <a:t>publicKey.getEncoded</a:t>
            </a:r>
            <a:r>
              <a:rPr lang="en-US" altLang="zh-CN" sz="1800" dirty="0"/>
              <a:t>()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privateKey.getEncoded</a:t>
            </a:r>
            <a:r>
              <a:rPr lang="en-US" altLang="zh-CN" sz="1800" dirty="0"/>
              <a:t>()</a:t>
            </a:r>
            <a:r>
              <a:rPr lang="zh-CN" altLang="en-US" sz="1800" dirty="0"/>
              <a:t>，此时它生成的比特编码是有独特格式的（公钥是</a:t>
            </a:r>
            <a:r>
              <a:rPr lang="en-US" altLang="zh-CN" sz="1800" dirty="0"/>
              <a:t>X.509</a:t>
            </a:r>
            <a:r>
              <a:rPr lang="zh-CN" altLang="en-US" sz="1800" dirty="0"/>
              <a:t>，私钥是</a:t>
            </a:r>
            <a:r>
              <a:rPr lang="en-US" altLang="zh-CN" sz="1800" dirty="0"/>
              <a:t>PKCS#8</a:t>
            </a:r>
            <a:r>
              <a:rPr lang="zh-CN" altLang="en-US" sz="1800" dirty="0"/>
              <a:t>）可以使用</a:t>
            </a:r>
            <a:r>
              <a:rPr lang="en-US" altLang="zh-CN" sz="1800" dirty="0" err="1"/>
              <a:t>publicKey.getFormat</a:t>
            </a:r>
            <a:r>
              <a:rPr lang="en-US" altLang="zh-CN" sz="1800" dirty="0"/>
              <a:t>()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privateKey.getFormat</a:t>
            </a:r>
            <a:r>
              <a:rPr lang="en-US" altLang="zh-CN" sz="1800" dirty="0"/>
              <a:t>();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0252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签名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2.1 MD5</a:t>
            </a:r>
            <a:r>
              <a:rPr lang="zh-CN" altLang="en-US" sz="1800" dirty="0"/>
              <a:t>签名</a:t>
            </a:r>
            <a:r>
              <a:rPr lang="zh-CN" altLang="en-US" sz="1800" dirty="0" smtClean="0"/>
              <a:t>算法</a:t>
            </a:r>
            <a:endParaRPr lang="zh-CN" altLang="en-US" sz="1800" dirty="0"/>
          </a:p>
          <a:p>
            <a:r>
              <a:rPr lang="zh-CN" altLang="en-US" sz="1800" dirty="0"/>
              <a:t> 算法本身不带</a:t>
            </a:r>
            <a:r>
              <a:rPr lang="en-US" altLang="zh-CN" sz="1800" dirty="0"/>
              <a:t>key</a:t>
            </a:r>
            <a:r>
              <a:rPr lang="zh-CN" altLang="en-US" sz="1800" dirty="0"/>
              <a:t>，常常是开发者在待签名字符串中拼接</a:t>
            </a:r>
            <a:r>
              <a:rPr lang="en-US" altLang="zh-CN" sz="1800" dirty="0"/>
              <a:t>key</a:t>
            </a:r>
            <a:r>
              <a:rPr lang="zh-CN" altLang="en-US" sz="1800" dirty="0"/>
              <a:t>来</a:t>
            </a:r>
            <a:r>
              <a:rPr lang="zh-CN" altLang="en-US" sz="1800" dirty="0" smtClean="0"/>
              <a:t>破解 </a:t>
            </a:r>
            <a:endParaRPr lang="zh-CN" altLang="en-US" sz="1800" dirty="0"/>
          </a:p>
          <a:p>
            <a:r>
              <a:rPr lang="en-US" altLang="zh-CN" sz="1800" dirty="0"/>
              <a:t>2.2 SHA1</a:t>
            </a:r>
            <a:r>
              <a:rPr lang="zh-CN" altLang="en-US" sz="1800" dirty="0"/>
              <a:t>签名</a:t>
            </a:r>
            <a:r>
              <a:rPr lang="zh-CN" altLang="en-US" sz="1800" dirty="0" smtClean="0"/>
              <a:t>算法</a:t>
            </a:r>
            <a:endParaRPr lang="zh-CN" altLang="en-US" sz="1800" dirty="0"/>
          </a:p>
          <a:p>
            <a:r>
              <a:rPr lang="zh-CN" altLang="en-US" sz="1800" dirty="0"/>
              <a:t> 带有</a:t>
            </a:r>
            <a:r>
              <a:rPr lang="en-US" altLang="zh-CN" sz="1800" dirty="0"/>
              <a:t>key</a:t>
            </a:r>
            <a:r>
              <a:rPr lang="zh-CN" altLang="en-US" sz="1800" dirty="0"/>
              <a:t>（加盐，</a:t>
            </a:r>
            <a:r>
              <a:rPr lang="en-US" altLang="zh-CN" sz="1800" dirty="0"/>
              <a:t>salt</a:t>
            </a:r>
            <a:r>
              <a:rPr lang="zh-CN" altLang="en-US" sz="1800" dirty="0"/>
              <a:t>）的签名</a:t>
            </a:r>
            <a:r>
              <a:rPr lang="zh-CN" altLang="en-US" sz="1800" dirty="0" smtClean="0"/>
              <a:t>算法 </a:t>
            </a:r>
            <a:endParaRPr lang="zh-CN" altLang="en-US" sz="1800" dirty="0"/>
          </a:p>
          <a:p>
            <a:r>
              <a:rPr lang="en-US" altLang="zh-CN" sz="1800" dirty="0"/>
              <a:t>2.3 RSA</a:t>
            </a:r>
            <a:r>
              <a:rPr lang="zh-CN" altLang="en-US" sz="1800" dirty="0"/>
              <a:t>私钥</a:t>
            </a:r>
            <a:r>
              <a:rPr lang="zh-CN" altLang="en-US" sz="1800" dirty="0" smtClean="0"/>
              <a:t>签名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证书</a:t>
            </a:r>
            <a:r>
              <a:rPr lang="en-US" altLang="zh-CN" sz="1800" dirty="0"/>
              <a:t>(Certificate) .</a:t>
            </a:r>
            <a:r>
              <a:rPr lang="en-US" altLang="zh-CN" sz="1800" dirty="0" err="1"/>
              <a:t>cer</a:t>
            </a:r>
            <a:r>
              <a:rPr lang="en-US" altLang="zh-CN" sz="1800" dirty="0"/>
              <a:t> .</a:t>
            </a:r>
            <a:r>
              <a:rPr lang="en-US" altLang="zh-CN" sz="1800" dirty="0" err="1"/>
              <a:t>crt</a:t>
            </a:r>
            <a:r>
              <a:rPr lang="en-US" altLang="zh-CN" sz="1800" dirty="0"/>
              <a:t> </a:t>
            </a:r>
          </a:p>
          <a:p>
            <a:r>
              <a:rPr lang="zh-CN" altLang="en-US" sz="1800" dirty="0"/>
              <a:t>私钥</a:t>
            </a:r>
            <a:r>
              <a:rPr lang="en-US" altLang="zh-CN" sz="1800" dirty="0"/>
              <a:t>(Private Key).key </a:t>
            </a:r>
          </a:p>
          <a:p>
            <a:r>
              <a:rPr lang="zh-CN" altLang="en-US" sz="1800" dirty="0"/>
              <a:t>证书签名请求</a:t>
            </a:r>
            <a:r>
              <a:rPr lang="en-US" altLang="zh-CN" sz="1800" dirty="0"/>
              <a:t>(Certificate sign request) .</a:t>
            </a:r>
            <a:r>
              <a:rPr lang="en-US" altLang="zh-CN" sz="1800" dirty="0" err="1"/>
              <a:t>csr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2215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网站签名具体方式举例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某个字段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58</a:t>
            </a:r>
            <a:r>
              <a:rPr lang="zh-CN" altLang="en-US" dirty="0" smtClean="0"/>
              <a:t>同城 房源编号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字段字母顺序排序后</a:t>
            </a:r>
            <a:r>
              <a:rPr lang="en-US" altLang="zh-CN" dirty="0" smtClean="0"/>
              <a:t>MD5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了网站的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一起排序（安居客）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68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编码技术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zh-CN" altLang="en-US" dirty="0"/>
              <a:t>字符</a:t>
            </a:r>
            <a:r>
              <a:rPr lang="zh-CN" altLang="en-US" dirty="0" smtClean="0"/>
              <a:t>编码（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GBK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#</a:t>
            </a:r>
            <a:r>
              <a:rPr lang="zh-CN" altLang="en-US" dirty="0" smtClean="0"/>
              <a:t>处理网页编码方式</a:t>
            </a:r>
            <a:endParaRPr lang="en-US" altLang="zh-CN" dirty="0" smtClean="0"/>
          </a:p>
          <a:p>
            <a:r>
              <a:rPr lang="zh-CN" altLang="en-US" dirty="0" smtClean="0"/>
              <a:t>十六进制编码（</a:t>
            </a:r>
            <a:r>
              <a:rPr lang="en-US" altLang="zh-CN" dirty="0" smtClean="0"/>
              <a:t>58</a:t>
            </a:r>
            <a:r>
              <a:rPr lang="zh-CN" altLang="en-US" dirty="0"/>
              <a:t>同</a:t>
            </a:r>
            <a:r>
              <a:rPr lang="zh-CN" altLang="en-US" dirty="0" smtClean="0"/>
              <a:t>城的密钥</a:t>
            </a:r>
            <a:r>
              <a:rPr lang="en-US" altLang="zh-CN" dirty="0" smtClean="0"/>
              <a:t>16</a:t>
            </a:r>
            <a:r>
              <a:rPr lang="zh-CN" altLang="en-US" dirty="0"/>
              <a:t>进</a:t>
            </a:r>
            <a:r>
              <a:rPr lang="zh-CN" altLang="en-US" dirty="0" smtClean="0"/>
              <a:t>制存储在</a:t>
            </a:r>
            <a:r>
              <a:rPr lang="en-US" altLang="zh-CN" dirty="0" smtClean="0"/>
              <a:t>.so</a:t>
            </a:r>
            <a:r>
              <a:rPr lang="zh-CN" altLang="en-US" dirty="0" smtClean="0"/>
              <a:t>文件）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36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混合使用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Base64+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r>
              <a:rPr lang="zh-CN" altLang="en-US" dirty="0" smtClean="0"/>
              <a:t>非对称交换秘钥</a:t>
            </a:r>
            <a:r>
              <a:rPr lang="en-US" altLang="zh-CN" dirty="0" smtClean="0"/>
              <a:t>+</a:t>
            </a:r>
            <a:r>
              <a:rPr lang="zh-CN" altLang="en-US" dirty="0" smtClean="0"/>
              <a:t>对称加密</a:t>
            </a:r>
            <a:endParaRPr lang="en-US" altLang="zh-CN" dirty="0" smtClean="0"/>
          </a:p>
          <a:p>
            <a:r>
              <a:rPr lang="en-US" altLang="zh-CN" dirty="0" smtClean="0"/>
              <a:t>MD5+16</a:t>
            </a:r>
            <a:r>
              <a:rPr lang="zh-CN" altLang="en-US" dirty="0" smtClean="0"/>
              <a:t>进制编码</a:t>
            </a:r>
            <a:endParaRPr lang="en-US" altLang="zh-CN" dirty="0" smtClean="0"/>
          </a:p>
          <a:p>
            <a:r>
              <a:rPr lang="en-US" altLang="zh-CN" dirty="0" smtClean="0"/>
              <a:t>MD5+Base64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99143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28</TotalTime>
  <Words>375</Words>
  <Application>Microsoft Office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Trebuchet MS</vt:lpstr>
      <vt:lpstr>柏林</vt:lpstr>
      <vt:lpstr>常用的加解密技术以及在破解app时候的应用</vt:lpstr>
      <vt:lpstr>目录</vt:lpstr>
      <vt:lpstr>1.安全加密技术</vt:lpstr>
      <vt:lpstr>1.1 对称加密</vt:lpstr>
      <vt:lpstr>1. 非对称加密算法</vt:lpstr>
      <vt:lpstr>2.签名技术</vt:lpstr>
      <vt:lpstr>网站签名具体方式举例</vt:lpstr>
      <vt:lpstr>3.编码技术</vt:lpstr>
      <vt:lpstr>4.混合使用</vt:lpstr>
      <vt:lpstr>参考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常用的加解密技术以及在破解app时候的应用</dc:title>
  <dc:creator>华工</dc:creator>
  <cp:lastModifiedBy>华工</cp:lastModifiedBy>
  <cp:revision>16</cp:revision>
  <dcterms:created xsi:type="dcterms:W3CDTF">2018-09-04T02:49:15Z</dcterms:created>
  <dcterms:modified xsi:type="dcterms:W3CDTF">2018-09-04T03:18:00Z</dcterms:modified>
</cp:coreProperties>
</file>