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0" r:id="rId8"/>
    <p:sldId id="267" r:id="rId9"/>
    <p:sldId id="261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25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基于可交付成果的滚动规划法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华工</a:t>
            </a:r>
            <a:r>
              <a:rPr lang="en-US" altLang="zh-CN" dirty="0" smtClean="0"/>
              <a:t>——2017/5/16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78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会前邮件通知开会的议题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会中讨论上版本遗留问题、本版本遇到的问题和进度情况、新需求如何放到后续版本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会后，会议记录发到相关干系人，作为参考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涉及到跨部门利益的决策，单个部门不能再会议之外私自决策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不能只满足关系好的部门的需求，要有所平衡，必要的时候，让这些提需求的部门会上见。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不能随意接受需求，也不能随意拒绝需求。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57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面向产品迭代的文档</a:t>
            </a:r>
            <a:r>
              <a:rPr lang="zh-CN" altLang="en-US" dirty="0" smtClean="0"/>
              <a:t>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例会确定的后续版本、产品人员可以继续向后推进。</a:t>
            </a:r>
            <a:endParaRPr lang="en-US" altLang="zh-CN" dirty="0" smtClean="0"/>
          </a:p>
          <a:p>
            <a:r>
              <a:rPr lang="zh-CN" altLang="en-US" dirty="0"/>
              <a:t>产品的文档将以 版本的形式 写出</a:t>
            </a:r>
            <a:r>
              <a:rPr lang="zh-CN" altLang="en-US" dirty="0" smtClean="0"/>
              <a:t>来，不再</a:t>
            </a:r>
            <a:r>
              <a:rPr lang="zh-CN" altLang="en-US" dirty="0"/>
              <a:t>通篇长</a:t>
            </a:r>
            <a:r>
              <a:rPr lang="zh-CN" altLang="en-US" dirty="0" smtClean="0"/>
              <a:t>论，影响开发人员参考。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71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灰度发布的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客户端上线</a:t>
            </a:r>
            <a:r>
              <a:rPr lang="zh-CN" altLang="en-US" dirty="0"/>
              <a:t>采用灰度发布的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 smtClean="0"/>
              <a:t>一方面</a:t>
            </a:r>
            <a:r>
              <a:rPr lang="zh-CN" altLang="en-US" dirty="0"/>
              <a:t>可以避免</a:t>
            </a:r>
            <a:r>
              <a:rPr lang="en-US" altLang="zh-CN" dirty="0"/>
              <a:t>bug</a:t>
            </a:r>
            <a:r>
              <a:rPr lang="zh-CN" altLang="en-US" dirty="0"/>
              <a:t>影响范围</a:t>
            </a:r>
            <a:r>
              <a:rPr lang="zh-CN" altLang="en-US" dirty="0" smtClean="0"/>
              <a:t>较小</a:t>
            </a:r>
            <a:endParaRPr lang="en-US" altLang="zh-CN" dirty="0" smtClean="0"/>
          </a:p>
          <a:p>
            <a:r>
              <a:rPr lang="zh-CN" altLang="en-US" dirty="0" smtClean="0"/>
              <a:t>另一方面</a:t>
            </a:r>
            <a:r>
              <a:rPr lang="zh-CN" altLang="en-US" dirty="0"/>
              <a:t>也确实能提早满足老板的发布</a:t>
            </a:r>
            <a:r>
              <a:rPr lang="zh-CN" altLang="en-US" dirty="0" smtClean="0"/>
              <a:t>期限（很多时候某些需求只是一种大胆的尝试）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89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可交付成果</a:t>
            </a:r>
            <a:endParaRPr lang="en-US" altLang="zh-CN" dirty="0" smtClean="0"/>
          </a:p>
          <a:p>
            <a:r>
              <a:rPr lang="zh-CN" altLang="en-US" dirty="0" smtClean="0"/>
              <a:t>滚动规划法、</a:t>
            </a:r>
            <a:r>
              <a:rPr lang="en-US" altLang="zh-CN" dirty="0" smtClean="0"/>
              <a:t>WBS</a:t>
            </a:r>
          </a:p>
          <a:p>
            <a:r>
              <a:rPr lang="zh-CN" altLang="en-US" dirty="0" smtClean="0"/>
              <a:t>瀑布开发、敏捷开发</a:t>
            </a:r>
            <a:endParaRPr lang="en-US" altLang="zh-CN" dirty="0" smtClean="0"/>
          </a:p>
          <a:p>
            <a:r>
              <a:rPr lang="zh-CN" altLang="en-US" dirty="0" smtClean="0"/>
              <a:t>版本号规则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约定大于设计</a:t>
            </a:r>
            <a:endParaRPr lang="en-US" altLang="zh-CN" dirty="0" smtClean="0"/>
          </a:p>
          <a:p>
            <a:r>
              <a:rPr lang="zh-CN" altLang="en-US" dirty="0" smtClean="0"/>
              <a:t>项目周例会、干系人满意</a:t>
            </a:r>
            <a:endParaRPr lang="en-US" altLang="zh-CN" dirty="0" smtClean="0"/>
          </a:p>
          <a:p>
            <a:r>
              <a:rPr lang="zh-CN" altLang="en-US" dirty="0"/>
              <a:t>早</a:t>
            </a:r>
            <a:r>
              <a:rPr lang="zh-CN" altLang="en-US" dirty="0" smtClean="0"/>
              <a:t>例会</a:t>
            </a:r>
            <a:endParaRPr lang="en-US" altLang="zh-CN" dirty="0" smtClean="0"/>
          </a:p>
          <a:p>
            <a:r>
              <a:rPr lang="zh-CN" altLang="en-US" dirty="0" smtClean="0"/>
              <a:t>干系人、</a:t>
            </a:r>
            <a:r>
              <a:rPr lang="en-US" altLang="zh-CN" dirty="0" smtClean="0"/>
              <a:t>OBS</a:t>
            </a:r>
          </a:p>
          <a:p>
            <a:r>
              <a:rPr lang="zh-CN" altLang="en-US" dirty="0"/>
              <a:t>灰度</a:t>
            </a:r>
            <a:r>
              <a:rPr lang="zh-CN" altLang="en-US" dirty="0" smtClean="0"/>
              <a:t>发布、</a:t>
            </a:r>
            <a:r>
              <a:rPr lang="en-US" altLang="zh-CN" dirty="0"/>
              <a:t> RBS</a:t>
            </a:r>
            <a:endParaRPr lang="en-US" altLang="zh-CN" dirty="0" smtClean="0"/>
          </a:p>
          <a:p>
            <a:r>
              <a:rPr lang="zh-CN" altLang="en-US" dirty="0"/>
              <a:t>项目</a:t>
            </a:r>
            <a:r>
              <a:rPr lang="zh-CN" altLang="en-US" dirty="0" smtClean="0"/>
              <a:t>组织结构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矩阵结构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607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可交付成果和需求规划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如何让干系人满意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产品线周例会形式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面向产品迭代的文档形式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灰度发布的技巧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70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可交付成果和需求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一个功能完成了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，可交付吗？</a:t>
            </a:r>
            <a:endParaRPr lang="en-US" altLang="zh-CN" dirty="0" smtClean="0"/>
          </a:p>
          <a:p>
            <a:r>
              <a:rPr lang="zh-CN" altLang="en-US" dirty="0" smtClean="0"/>
              <a:t>瀑布开发的需求变更还有用吗？</a:t>
            </a:r>
            <a:endParaRPr lang="en-US" altLang="zh-CN" dirty="0" smtClean="0"/>
          </a:p>
          <a:p>
            <a:r>
              <a:rPr lang="zh-CN" altLang="en-US" dirty="0" smtClean="0"/>
              <a:t>需求等于可交付成果吗？</a:t>
            </a:r>
            <a:endParaRPr lang="en-US" altLang="zh-CN" dirty="0" smtClean="0"/>
          </a:p>
          <a:p>
            <a:r>
              <a:rPr lang="zh-CN" altLang="en-US" dirty="0"/>
              <a:t>隔壁部门</a:t>
            </a:r>
            <a:r>
              <a:rPr lang="zh-CN" altLang="en-US" dirty="0" smtClean="0"/>
              <a:t>的小王是老</a:t>
            </a:r>
            <a:r>
              <a:rPr lang="zh-CN" altLang="en-US" dirty="0"/>
              <a:t>司机吗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如何平衡各个业务部门提出的需求？</a:t>
            </a:r>
            <a:endParaRPr lang="en-US" altLang="zh-CN" dirty="0" smtClean="0"/>
          </a:p>
          <a:p>
            <a:r>
              <a:rPr lang="zh-CN" altLang="en-US" dirty="0" smtClean="0"/>
              <a:t>为什么大组织结构下，容易出现质量失控？</a:t>
            </a:r>
            <a:endParaRPr lang="en-US" altLang="zh-CN" dirty="0" smtClean="0"/>
          </a:p>
          <a:p>
            <a:r>
              <a:rPr lang="zh-CN" altLang="en-US" dirty="0" smtClean="0"/>
              <a:t>协议大于设计？</a:t>
            </a:r>
            <a:endParaRPr lang="en-US" altLang="zh-CN" dirty="0" smtClean="0"/>
          </a:p>
          <a:p>
            <a:pPr marL="6858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59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按照</a:t>
            </a:r>
            <a:r>
              <a:rPr lang="zh-CN" altLang="en-US" dirty="0"/>
              <a:t>三位版本对</a:t>
            </a:r>
            <a:r>
              <a:rPr lang="en-US" altLang="zh-CN" dirty="0"/>
              <a:t>APP</a:t>
            </a:r>
            <a:r>
              <a:rPr lang="zh-CN" altLang="en-US" dirty="0"/>
              <a:t>产品进行</a:t>
            </a:r>
            <a:r>
              <a:rPr lang="zh-CN" altLang="en-US" dirty="0" smtClean="0"/>
              <a:t>编码 如</a:t>
            </a:r>
            <a:r>
              <a:rPr lang="en-US" altLang="zh-CN" dirty="0"/>
              <a:t>V1.1.1</a:t>
            </a:r>
            <a:r>
              <a:rPr lang="zh-CN" altLang="en-US" dirty="0"/>
              <a:t>，</a:t>
            </a:r>
            <a:r>
              <a:rPr lang="en-US" altLang="zh-CN" dirty="0"/>
              <a:t>UAT</a:t>
            </a:r>
            <a:r>
              <a:rPr lang="zh-CN" altLang="en-US" dirty="0"/>
              <a:t>使用四位编码</a:t>
            </a:r>
            <a:r>
              <a:rPr lang="en-US" altLang="zh-CN" dirty="0"/>
              <a:t>V1.1.1.10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第四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UAT</a:t>
            </a:r>
            <a:r>
              <a:rPr lang="zh-CN" altLang="en-US" dirty="0"/>
              <a:t>测试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第三位：线</a:t>
            </a:r>
            <a:r>
              <a:rPr lang="zh-CN" altLang="en-US" dirty="0"/>
              <a:t>上</a:t>
            </a:r>
            <a:r>
              <a:rPr lang="en-US" altLang="zh-CN" dirty="0"/>
              <a:t>bug</a:t>
            </a:r>
            <a:r>
              <a:rPr lang="zh-CN" altLang="en-US" dirty="0" smtClean="0"/>
              <a:t>修复和</a:t>
            </a:r>
            <a:r>
              <a:rPr lang="zh-CN" altLang="en-US" dirty="0"/>
              <a:t>老板的突然指示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第二位：常规迭代</a:t>
            </a:r>
            <a:endParaRPr lang="en-US" altLang="zh-CN" dirty="0" smtClean="0"/>
          </a:p>
          <a:p>
            <a:r>
              <a:rPr lang="zh-CN" altLang="en-US" dirty="0" smtClean="0"/>
              <a:t>  第一位：重磅变更、不兼容变更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84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滚动规划思维导图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1400175"/>
            <a:ext cx="9191626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08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如何让干系人</a:t>
            </a:r>
            <a:r>
              <a:rPr lang="zh-CN" altLang="en-US" dirty="0" smtClean="0"/>
              <a:t>满意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为何总有几个干系人不满意？</a:t>
            </a:r>
            <a:endParaRPr lang="en-US" altLang="zh-CN" dirty="0" smtClean="0"/>
          </a:p>
          <a:p>
            <a:r>
              <a:rPr lang="zh-CN" altLang="en-US" dirty="0" smtClean="0"/>
              <a:t>老板的临时需求真的那么可怕吗？</a:t>
            </a:r>
            <a:endParaRPr lang="en-US" altLang="zh-CN" dirty="0" smtClean="0"/>
          </a:p>
          <a:p>
            <a:r>
              <a:rPr lang="zh-CN" altLang="en-US" dirty="0" smtClean="0"/>
              <a:t>为什么大公司开会有时候是必要的？</a:t>
            </a:r>
            <a:endParaRPr lang="en-US" altLang="zh-CN" dirty="0" smtClean="0"/>
          </a:p>
          <a:p>
            <a:r>
              <a:rPr lang="zh-CN" altLang="en-US" dirty="0" smtClean="0"/>
              <a:t>为什么有些公司给人感觉是喜欢“撕”？</a:t>
            </a:r>
            <a:endParaRPr lang="en-US" altLang="zh-CN" dirty="0" smtClean="0"/>
          </a:p>
          <a:p>
            <a:r>
              <a:rPr lang="zh-CN" altLang="en-US" dirty="0" smtClean="0"/>
              <a:t>项目成功是上线更多的功能吗？</a:t>
            </a:r>
            <a:endParaRPr lang="en-US" altLang="zh-CN" dirty="0" smtClean="0"/>
          </a:p>
          <a:p>
            <a:r>
              <a:rPr lang="zh-CN" altLang="en-US" dirty="0"/>
              <a:t>一线</a:t>
            </a:r>
            <a:r>
              <a:rPr lang="zh-CN" altLang="en-US" dirty="0" smtClean="0"/>
              <a:t>程序员为何容易“背锅”？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699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干系人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E:\万达\示例项目O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01800" y="1514475"/>
            <a:ext cx="379476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87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产品线周</a:t>
            </a:r>
            <a:r>
              <a:rPr lang="zh-CN" altLang="en-US" dirty="0" smtClean="0"/>
              <a:t>例会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议题：产品遗留问题、当前开发情况、未来需求排版</a:t>
            </a:r>
            <a:endParaRPr lang="en-US" altLang="zh-CN" dirty="0" smtClean="0"/>
          </a:p>
          <a:p>
            <a:r>
              <a:rPr lang="zh-CN" altLang="en-US" dirty="0"/>
              <a:t>主持人：项目经理或同等责任</a:t>
            </a:r>
            <a:r>
              <a:rPr lang="zh-CN" altLang="en-US" dirty="0" smtClean="0"/>
              <a:t>人员</a:t>
            </a:r>
            <a:endParaRPr lang="en-US" altLang="zh-CN" dirty="0" smtClean="0"/>
          </a:p>
          <a:p>
            <a:r>
              <a:rPr lang="zh-CN" altLang="en-US" dirty="0"/>
              <a:t>参与</a:t>
            </a:r>
            <a:r>
              <a:rPr lang="zh-CN" altLang="en-US" dirty="0" smtClean="0"/>
              <a:t>人：</a:t>
            </a:r>
            <a:r>
              <a:rPr lang="zh-CN" altLang="en-US" dirty="0"/>
              <a:t>各个职能部门</a:t>
            </a:r>
            <a:r>
              <a:rPr lang="zh-CN" altLang="en-US" dirty="0" smtClean="0"/>
              <a:t>主管</a:t>
            </a:r>
            <a:r>
              <a:rPr lang="zh-CN" altLang="en-US" dirty="0"/>
              <a:t>（如业务、产品、开发、测试等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地点：技术部门会议室（视频）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分钟以内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0389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44</TotalTime>
  <Words>536</Words>
  <Application>Microsoft Office PowerPoint</Application>
  <PresentationFormat>全屏显示(4:3)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跋涉</vt:lpstr>
      <vt:lpstr>基于可交付成果的滚动规划法</vt:lpstr>
      <vt:lpstr>名词解释</vt:lpstr>
      <vt:lpstr>目录</vt:lpstr>
      <vt:lpstr>1.可交付成果和需求规划</vt:lpstr>
      <vt:lpstr>产品的版本</vt:lpstr>
      <vt:lpstr>滚动规划思维导图</vt:lpstr>
      <vt:lpstr>2.如何让干系人满意</vt:lpstr>
      <vt:lpstr>干系人</vt:lpstr>
      <vt:lpstr>3.产品线周例会</vt:lpstr>
      <vt:lpstr>注意点：</vt:lpstr>
      <vt:lpstr>4.面向产品迭代的文档形式</vt:lpstr>
      <vt:lpstr>5.灰度发布的技巧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基于可交付成果的滚动规划法</dc:title>
  <dc:creator>Administrator</dc:creator>
  <cp:lastModifiedBy>PC</cp:lastModifiedBy>
  <cp:revision>62</cp:revision>
  <dcterms:created xsi:type="dcterms:W3CDTF">2017-05-16T05:43:38Z</dcterms:created>
  <dcterms:modified xsi:type="dcterms:W3CDTF">2017-05-16T06:31:13Z</dcterms:modified>
</cp:coreProperties>
</file>