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uangfox/archive/2011/10/21/221987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接口和实现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2016/10/17</a:t>
            </a:r>
            <a:endParaRPr lang="en-US" altLang="zh-CN" dirty="0" smtClean="0"/>
          </a:p>
          <a:p>
            <a:pPr algn="r"/>
            <a:r>
              <a:rPr lang="zh-CN" altLang="en-US" dirty="0"/>
              <a:t>华工</a:t>
            </a:r>
          </a:p>
        </p:txBody>
      </p:sp>
    </p:spTree>
    <p:extLst>
      <p:ext uri="{BB962C8B-B14F-4D97-AF65-F5344CB8AC3E}">
        <p14:creationId xmlns:p14="http://schemas.microsoft.com/office/powerpoint/2010/main" val="318938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 </a:t>
            </a:r>
            <a:r>
              <a:rPr lang="zh-CN" altLang="en-US" dirty="0"/>
              <a:t>主要接口</a:t>
            </a:r>
            <a:endParaRPr lang="en-US" altLang="zh-CN" dirty="0" smtClean="0"/>
          </a:p>
          <a:p>
            <a:r>
              <a:rPr lang="en-US" altLang="zh-CN" dirty="0" smtClean="0"/>
              <a:t>2.springmvc</a:t>
            </a:r>
            <a:r>
              <a:rPr lang="zh-CN" altLang="en-US" dirty="0"/>
              <a:t>的实现和源码赏析</a:t>
            </a:r>
            <a:endParaRPr lang="en-US" altLang="zh-CN" dirty="0" smtClean="0"/>
          </a:p>
          <a:p>
            <a:r>
              <a:rPr lang="en-US" altLang="zh-CN" dirty="0" smtClean="0"/>
              <a:t>3.spring-test</a:t>
            </a:r>
            <a:r>
              <a:rPr lang="zh-CN" altLang="en-US" dirty="0" smtClean="0"/>
              <a:t>的实现和源码赏析</a:t>
            </a:r>
            <a:endParaRPr lang="en-US" altLang="zh-CN" dirty="0" smtClean="0"/>
          </a:p>
          <a:p>
            <a:r>
              <a:rPr lang="en-US" altLang="zh-CN" dirty="0" smtClean="0"/>
              <a:t>4.strus2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5.jsp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6.tomcat</a:t>
            </a:r>
            <a:r>
              <a:rPr lang="zh-CN" altLang="en-US" dirty="0" smtClean="0"/>
              <a:t>的实现和源码赏析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30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主要接口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www.cnblogs.com/huangfox/archive/2011/10/21/2219872.html</a:t>
            </a:r>
            <a:endParaRPr lang="en-US" altLang="zh-CN" dirty="0" smtClean="0"/>
          </a:p>
          <a:p>
            <a:r>
              <a:rPr lang="en-US" altLang="zh-CN" dirty="0" err="1" smtClean="0"/>
              <a:t>Servelt</a:t>
            </a:r>
            <a:endParaRPr lang="en-US" altLang="zh-CN" dirty="0" smtClean="0"/>
          </a:p>
          <a:p>
            <a:r>
              <a:rPr lang="en-US" altLang="zh-CN" dirty="0" err="1" smtClean="0"/>
              <a:t>Listenner</a:t>
            </a:r>
            <a:endParaRPr lang="en-US" altLang="zh-CN" dirty="0" smtClean="0"/>
          </a:p>
          <a:p>
            <a:r>
              <a:rPr lang="en-US" altLang="zh-CN" dirty="0" err="1" smtClean="0"/>
              <a:t>Fileter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45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2.springmvc</a:t>
            </a:r>
            <a:r>
              <a:rPr lang="zh-CN" altLang="en-US" dirty="0"/>
              <a:t>的实现和源码</a:t>
            </a:r>
            <a:r>
              <a:rPr lang="zh-CN" altLang="en-US" dirty="0" smtClean="0"/>
              <a:t>赏析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err="1" smtClean="0"/>
              <a:t>Listenner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16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3.spring-test</a:t>
            </a:r>
            <a:r>
              <a:rPr lang="zh-CN" altLang="en-US" dirty="0"/>
              <a:t>的实现和源码</a:t>
            </a:r>
            <a:r>
              <a:rPr lang="zh-CN" altLang="en-US" dirty="0" smtClean="0"/>
              <a:t>赏析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mockHttpRequest</a:t>
            </a:r>
            <a:endParaRPr lang="en-US" altLang="zh-CN" dirty="0" smtClean="0"/>
          </a:p>
          <a:p>
            <a:r>
              <a:rPr lang="en-US" altLang="zh-CN" dirty="0" err="1" smtClean="0"/>
              <a:t>mockHttpResponse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30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http://blog.csdn.net/tt01080924/article/details/3953191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2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120</TotalTime>
  <Words>75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主管人员</vt:lpstr>
      <vt:lpstr>Servlet接口和实现</vt:lpstr>
      <vt:lpstr>目录</vt:lpstr>
      <vt:lpstr>1. 主要接口</vt:lpstr>
      <vt:lpstr>2.springmvc的实现和源码赏析</vt:lpstr>
      <vt:lpstr>3.spring-test的实现和源码赏析</vt:lpstr>
      <vt:lpstr>6.tomcat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移动平台</dc:title>
  <dc:creator>Administrator</dc:creator>
  <cp:lastModifiedBy>PC</cp:lastModifiedBy>
  <cp:revision>66</cp:revision>
  <dcterms:created xsi:type="dcterms:W3CDTF">2016-04-18T04:08:08Z</dcterms:created>
  <dcterms:modified xsi:type="dcterms:W3CDTF">2016-10-17T05:02:26Z</dcterms:modified>
</cp:coreProperties>
</file>