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2" r:id="rId6"/>
    <p:sldId id="263" r:id="rId7"/>
    <p:sldId id="265" r:id="rId8"/>
    <p:sldId id="266" r:id="rId9"/>
    <p:sldId id="267" r:id="rId10"/>
    <p:sldId id="259" r:id="rId11"/>
    <p:sldId id="260" r:id="rId12"/>
    <p:sldId id="261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移动平台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2016/04/18</a:t>
            </a:r>
          </a:p>
          <a:p>
            <a:pPr algn="r"/>
            <a:r>
              <a:rPr lang="zh-CN" altLang="en-US" dirty="0"/>
              <a:t>华工</a:t>
            </a:r>
          </a:p>
        </p:txBody>
      </p:sp>
    </p:spTree>
    <p:extLst>
      <p:ext uri="{BB962C8B-B14F-4D97-AF65-F5344CB8AC3E}">
        <p14:creationId xmlns:p14="http://schemas.microsoft.com/office/powerpoint/2010/main" val="318938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2.appserver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339" y="1600200"/>
            <a:ext cx="258132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7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3.app-log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基于消息队列的实时分析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28424"/>
            <a:ext cx="8236791" cy="38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4.app-stats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基于持久化的统计分析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邮件发送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统计报表生成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49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5.appstore </a:t>
            </a:r>
            <a:r>
              <a:rPr lang="zh-CN" altLang="en-US" dirty="0" smtClean="0"/>
              <a:t>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1.app</a:t>
            </a:r>
            <a:r>
              <a:rPr lang="zh-CN" altLang="en-US" dirty="0" smtClean="0"/>
              <a:t>一览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灰度区域维护</a:t>
            </a:r>
            <a:endParaRPr lang="en-US" altLang="zh-CN" dirty="0" smtClean="0"/>
          </a:p>
          <a:p>
            <a:r>
              <a:rPr lang="en-US" altLang="zh-CN" dirty="0" smtClean="0"/>
              <a:t>3.app</a:t>
            </a:r>
            <a:r>
              <a:rPr lang="zh-CN" altLang="en-US" dirty="0" smtClean="0"/>
              <a:t>版本维护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版本自动更新与扫码下载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7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dirty="0"/>
              <a:t> </a:t>
            </a:r>
            <a:r>
              <a:rPr lang="en-US" altLang="zh-CN" dirty="0" err="1" smtClean="0"/>
              <a:t>appmonitor</a:t>
            </a:r>
            <a:r>
              <a:rPr lang="en-US" altLang="zh-CN" dirty="0" smtClean="0"/>
              <a:t>  </a:t>
            </a:r>
            <a:r>
              <a:rPr lang="zh-CN" altLang="en-US" dirty="0" smtClean="0"/>
              <a:t>管理台</a:t>
            </a:r>
            <a:endParaRPr lang="en-US" altLang="zh-CN" dirty="0" smtClean="0"/>
          </a:p>
          <a:p>
            <a:r>
              <a:rPr lang="en-US" altLang="zh-CN" dirty="0" smtClean="0"/>
              <a:t>2.appserver </a:t>
            </a:r>
            <a:r>
              <a:rPr lang="zh-CN" altLang="en-US" dirty="0" smtClean="0"/>
              <a:t>实际调用的 </a:t>
            </a:r>
            <a:r>
              <a:rPr lang="en-US" altLang="zh-CN" dirty="0" smtClean="0"/>
              <a:t>interface.do</a:t>
            </a:r>
          </a:p>
          <a:p>
            <a:r>
              <a:rPr lang="en-US" altLang="zh-CN" dirty="0" smtClean="0"/>
              <a:t>3.app-log  </a:t>
            </a:r>
            <a:r>
              <a:rPr lang="zh-CN" altLang="en-US" dirty="0" smtClean="0"/>
              <a:t>日志实时分析</a:t>
            </a:r>
            <a:endParaRPr lang="en-US" altLang="zh-CN" dirty="0" smtClean="0"/>
          </a:p>
          <a:p>
            <a:r>
              <a:rPr lang="en-US" altLang="zh-CN" dirty="0" smtClean="0"/>
              <a:t>4.app-stats </a:t>
            </a:r>
            <a:r>
              <a:rPr lang="zh-CN" altLang="en-US" dirty="0" smtClean="0"/>
              <a:t>统计分析</a:t>
            </a:r>
            <a:endParaRPr lang="en-US" altLang="zh-CN" dirty="0" smtClean="0"/>
          </a:p>
          <a:p>
            <a:r>
              <a:rPr lang="en-US" altLang="zh-CN" dirty="0" smtClean="0"/>
              <a:t>5.appstore </a:t>
            </a:r>
            <a:r>
              <a:rPr lang="zh-CN" altLang="en-US" dirty="0" smtClean="0"/>
              <a:t>版本控制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30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 smtClean="0"/>
              <a:t>appmonitor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接口管理与调试</a:t>
            </a:r>
            <a:endParaRPr lang="en-US" altLang="zh-CN" b="1" dirty="0" smtClean="0"/>
          </a:p>
          <a:p>
            <a:r>
              <a:rPr lang="en-US" altLang="zh-CN" dirty="0" smtClean="0"/>
              <a:t>1.1 </a:t>
            </a:r>
            <a:r>
              <a:rPr lang="zh-CN" altLang="en-US" dirty="0" smtClean="0"/>
              <a:t>接口配置</a:t>
            </a:r>
            <a:endParaRPr lang="en-US" altLang="zh-CN" dirty="0" smtClean="0"/>
          </a:p>
          <a:p>
            <a:r>
              <a:rPr lang="en-US" altLang="zh-CN" dirty="0" smtClean="0"/>
              <a:t>      100</a:t>
            </a:r>
            <a:r>
              <a:rPr lang="zh-CN" altLang="en-US" dirty="0" smtClean="0"/>
              <a:t>个系统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一个虚拟的系统</a:t>
            </a:r>
            <a:endParaRPr lang="en-US" altLang="zh-CN" dirty="0" smtClean="0"/>
          </a:p>
          <a:p>
            <a:r>
              <a:rPr lang="en-US" altLang="zh-CN" dirty="0" smtClean="0"/>
              <a:t>1.2 </a:t>
            </a:r>
            <a:r>
              <a:rPr lang="zh-CN" altLang="en-US" dirty="0" smtClean="0"/>
              <a:t>内部接口联调</a:t>
            </a:r>
            <a:endParaRPr lang="en-US" altLang="zh-CN" dirty="0" smtClean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外部接口联调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接口协议</a:t>
            </a:r>
            <a:endParaRPr lang="en-US" altLang="zh-CN" dirty="0" smtClean="0"/>
          </a:p>
          <a:p>
            <a:r>
              <a:rPr lang="en-US" altLang="zh-CN" dirty="0" smtClean="0"/>
              <a:t>1.4 </a:t>
            </a:r>
            <a:r>
              <a:rPr lang="zh-CN" altLang="en-US" dirty="0" smtClean="0"/>
              <a:t>接口访问记录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045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1.0 </a:t>
            </a:r>
            <a:r>
              <a:rPr lang="zh-CN" altLang="en-US" dirty="0" smtClean="0"/>
              <a:t>基础协议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文档</a:t>
            </a:r>
            <a:r>
              <a:rPr lang="en-US" altLang="zh-CN" dirty="0"/>
              <a:t>\10APP</a:t>
            </a:r>
            <a:r>
              <a:rPr lang="zh-CN" altLang="en-US" dirty="0"/>
              <a:t>移动平台</a:t>
            </a:r>
            <a:r>
              <a:rPr lang="en-US" altLang="zh-CN" dirty="0"/>
              <a:t>\04</a:t>
            </a:r>
            <a:r>
              <a:rPr lang="zh-CN" altLang="en-US" dirty="0"/>
              <a:t>详细（代码）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\</a:t>
            </a:r>
            <a:r>
              <a:rPr lang="zh-CN" altLang="en-US" dirty="0">
                <a:solidFill>
                  <a:srgbClr val="FF0000"/>
                </a:solidFill>
              </a:rPr>
              <a:t>移动平台基础协议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xlsx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接口环境变量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1" y="4149080"/>
            <a:ext cx="758295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3768" y="908720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2204864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4149080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2103" y="1340768"/>
            <a:ext cx="461665" cy="576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2103" y="3212976"/>
            <a:ext cx="461665" cy="576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1167" y="1340768"/>
            <a:ext cx="461665" cy="576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密文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97828" y="3201527"/>
            <a:ext cx="461665" cy="576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明文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0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接口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en-US" altLang="zh-CN" dirty="0"/>
              <a:t>.</a:t>
            </a:r>
            <a:r>
              <a:rPr lang="zh-CN" altLang="en-US" dirty="0"/>
              <a:t>文档</a:t>
            </a:r>
            <a:r>
              <a:rPr lang="en-US" altLang="zh-CN" dirty="0"/>
              <a:t>\10APP</a:t>
            </a:r>
            <a:r>
              <a:rPr lang="zh-CN" altLang="en-US" dirty="0"/>
              <a:t>移动平台</a:t>
            </a:r>
            <a:r>
              <a:rPr lang="en-US" altLang="zh-CN" dirty="0"/>
              <a:t>\04</a:t>
            </a:r>
            <a:r>
              <a:rPr lang="zh-CN" altLang="en-US" dirty="0"/>
              <a:t>详细（代码）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\</a:t>
            </a:r>
            <a:r>
              <a:rPr lang="zh-CN" altLang="en-US" dirty="0">
                <a:solidFill>
                  <a:srgbClr val="FF0000"/>
                </a:solidFill>
              </a:rPr>
              <a:t>移动平台业务接口</a:t>
            </a:r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zh-CN" altLang="en-US" dirty="0">
                <a:solidFill>
                  <a:srgbClr val="FF0000"/>
                </a:solidFill>
              </a:rPr>
              <a:t>接入方法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xlsx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1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内部接口联</a:t>
            </a:r>
            <a:r>
              <a:rPr lang="zh-CN" altLang="en-US" dirty="0" smtClean="0"/>
              <a:t>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12" y="1600200"/>
            <a:ext cx="78091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</a:t>
            </a:r>
            <a:r>
              <a:rPr lang="zh-CN" altLang="en-US" dirty="0"/>
              <a:t>外部接口联</a:t>
            </a:r>
            <a:r>
              <a:rPr lang="zh-CN" altLang="en-US" dirty="0" smtClean="0"/>
              <a:t>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模拟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客户端的调试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文档</a:t>
            </a:r>
            <a:r>
              <a:rPr lang="en-US" altLang="zh-CN" dirty="0"/>
              <a:t>\10APP</a:t>
            </a:r>
            <a:r>
              <a:rPr lang="zh-CN" altLang="en-US" dirty="0"/>
              <a:t>移动平台</a:t>
            </a:r>
            <a:r>
              <a:rPr lang="en-US" altLang="zh-CN" dirty="0"/>
              <a:t>\04</a:t>
            </a:r>
            <a:r>
              <a:rPr lang="zh-CN" altLang="en-US" dirty="0"/>
              <a:t>详细（代码）设计</a:t>
            </a:r>
            <a:r>
              <a:rPr lang="en-US" altLang="zh-CN" dirty="0"/>
              <a:t>\</a:t>
            </a:r>
            <a:r>
              <a:rPr lang="zh-CN" altLang="en-US" dirty="0">
                <a:solidFill>
                  <a:srgbClr val="FF0000"/>
                </a:solidFill>
              </a:rPr>
              <a:t>移动平台基础协议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xlsx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接口流程：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35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1.4 </a:t>
            </a:r>
            <a:r>
              <a:rPr lang="zh-CN" altLang="en-US" dirty="0"/>
              <a:t>接口访问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请求数据</a:t>
            </a:r>
            <a:endParaRPr lang="en-US" altLang="zh-CN" dirty="0" smtClean="0"/>
          </a:p>
          <a:p>
            <a:r>
              <a:rPr lang="zh-CN" altLang="en-US" dirty="0"/>
              <a:t>返回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异常信息</a:t>
            </a:r>
            <a:endParaRPr lang="en-US" altLang="zh-CN" dirty="0" smtClean="0"/>
          </a:p>
          <a:p>
            <a:r>
              <a:rPr lang="zh-CN" altLang="en-US" dirty="0" smtClean="0"/>
              <a:t>时间线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66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106</TotalTime>
  <Words>207</Words>
  <Application>Microsoft Office PowerPoint</Application>
  <PresentationFormat>全屏显示(4:3)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主管人员</vt:lpstr>
      <vt:lpstr>移动平台</vt:lpstr>
      <vt:lpstr>目录</vt:lpstr>
      <vt:lpstr>1. appmonitor</vt:lpstr>
      <vt:lpstr>1.0 基础协议</vt:lpstr>
      <vt:lpstr>PowerPoint 演示文稿</vt:lpstr>
      <vt:lpstr>1.1 接口配置</vt:lpstr>
      <vt:lpstr>1.2 内部接口联调</vt:lpstr>
      <vt:lpstr>1.3 外部接口联调</vt:lpstr>
      <vt:lpstr>1.4 接口访问记录</vt:lpstr>
      <vt:lpstr>2.appserver</vt:lpstr>
      <vt:lpstr>3.app-log</vt:lpstr>
      <vt:lpstr>4.app-stats</vt:lpstr>
      <vt:lpstr>5.appstore 版本控制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移动平台</dc:title>
  <dc:creator>Administrator</dc:creator>
  <cp:lastModifiedBy>PC</cp:lastModifiedBy>
  <cp:revision>52</cp:revision>
  <dcterms:created xsi:type="dcterms:W3CDTF">2016-04-18T04:08:08Z</dcterms:created>
  <dcterms:modified xsi:type="dcterms:W3CDTF">2016-04-19T04:40:34Z</dcterms:modified>
</cp:coreProperties>
</file>