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网络协议和</a:t>
            </a:r>
            <a:r>
              <a:rPr lang="en-US" altLang="zh-CN" dirty="0" smtClean="0"/>
              <a:t>http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华工</a:t>
            </a:r>
            <a:r>
              <a:rPr lang="en-US" altLang="zh-CN" dirty="0" smtClean="0"/>
              <a:t>——2016-05-31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75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ip</a:t>
            </a:r>
            <a:r>
              <a:rPr lang="zh-CN" altLang="en-US" dirty="0"/>
              <a:t>协议簇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45966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212976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协议：文件传输协议，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协议：用域名换取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级缓存。当前操作系统缓存了一份，每个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服务器都有缓存。</a:t>
            </a:r>
            <a:endParaRPr lang="en-US" altLang="zh-CN" dirty="0" smtClean="0"/>
          </a:p>
          <a:p>
            <a:r>
              <a:rPr lang="en-US" altLang="zh-CN" dirty="0"/>
              <a:t>C:\</a:t>
            </a:r>
            <a:r>
              <a:rPr lang="en-US" altLang="zh-CN" dirty="0" smtClean="0"/>
              <a:t>Windows\System32\drivers\etc\hosts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0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5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协议的上层协议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1988840"/>
            <a:ext cx="8002587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78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|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Tomcat</a:t>
            </a:r>
          </a:p>
          <a:p>
            <a:r>
              <a:rPr lang="en-US" altLang="zh-CN" dirty="0" err="1" smtClean="0"/>
              <a:t>Weblogic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smtClean="0"/>
              <a:t>Jetty</a:t>
            </a:r>
          </a:p>
          <a:p>
            <a:r>
              <a:rPr lang="en-US" altLang="zh-CN" dirty="0"/>
              <a:t>apache</a:t>
            </a:r>
            <a:endParaRPr lang="en-US" altLang="zh-CN" dirty="0" smtClean="0"/>
          </a:p>
          <a:p>
            <a:r>
              <a:rPr lang="zh-CN" altLang="en-US" dirty="0" smtClean="0"/>
              <a:t>都是对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协议的一个端口的实现。</a:t>
            </a:r>
            <a:endParaRPr lang="en-US" altLang="zh-CN" dirty="0" smtClean="0"/>
          </a:p>
          <a:p>
            <a:r>
              <a:rPr lang="en-US" altLang="zh-CN" dirty="0"/>
              <a:t> GET /local/</a:t>
            </a:r>
            <a:r>
              <a:rPr lang="en-US" altLang="zh-CN" dirty="0" err="1"/>
              <a:t>portal.php?searcher</a:t>
            </a:r>
            <a:r>
              <a:rPr lang="en-US" altLang="zh-CN" dirty="0"/>
              <a:t>=app HTTP/1.1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36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识别相对路径 </a:t>
            </a:r>
            <a:r>
              <a:rPr lang="en-US" altLang="zh-CN" dirty="0" smtClean="0"/>
              <a:t>web.xml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加载项目，找到具体的映射关系。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——servlet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暴露出来了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</a:p>
          <a:p>
            <a:pPr marL="0" indent="0">
              <a:buNone/>
            </a:pPr>
            <a:r>
              <a:rPr lang="zh-CN" altLang="en-US" dirty="0" smtClean="0"/>
              <a:t>按照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容器的结构顺序加载。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Listener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requestInitialized</a:t>
            </a:r>
            <a:r>
              <a:rPr lang="zh-CN" altLang="en-US" dirty="0" smtClean="0"/>
              <a:t>、</a:t>
            </a:r>
            <a:r>
              <a:rPr lang="en-US" altLang="zh-CN" u="sng" dirty="0"/>
              <a:t> </a:t>
            </a:r>
            <a:r>
              <a:rPr lang="en-US" altLang="zh-CN" u="sng" dirty="0" err="1" smtClean="0"/>
              <a:t>requestDestroyed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u="sng" dirty="0" smtClean="0"/>
              <a:t>Filter</a:t>
            </a:r>
            <a:r>
              <a:rPr lang="zh-CN" altLang="en-US" u="sng" dirty="0" smtClean="0"/>
              <a:t>和</a:t>
            </a:r>
            <a:r>
              <a:rPr lang="en-US" altLang="zh-CN" u="sng" dirty="0" smtClean="0"/>
              <a:t>servlet</a:t>
            </a:r>
            <a:r>
              <a:rPr lang="zh-CN" altLang="en-US" u="sng" dirty="0" smtClean="0"/>
              <a:t>类似，但是是链式加载</a:t>
            </a:r>
            <a:endParaRPr lang="en-US" altLang="zh-CN" u="sng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733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静态方法块，构造方法。。。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Servicce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ServletRequest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ServletResponse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destroy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2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等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endParaRPr lang="en-US" altLang="zh-CN" dirty="0" smtClean="0"/>
          </a:p>
          <a:p>
            <a:r>
              <a:rPr lang="zh-CN" altLang="en-US" dirty="0"/>
              <a:t>映射</a:t>
            </a:r>
            <a:r>
              <a:rPr lang="zh-CN" altLang="en-US" dirty="0" smtClean="0"/>
              <a:t>规则（一般是启动时候加载）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4" y="1268760"/>
            <a:ext cx="871696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2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0,1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编码出去</a:t>
            </a:r>
            <a:endParaRPr lang="en-US" altLang="zh-CN" dirty="0" smtClean="0"/>
          </a:p>
          <a:p>
            <a:r>
              <a:rPr lang="zh-CN" altLang="en-US" dirty="0" smtClean="0"/>
              <a:t>如电报的滴答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电容器的正负电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光波的波长和波幅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67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层（</a:t>
            </a:r>
            <a:r>
              <a:rPr lang="zh-CN" altLang="en-US" dirty="0"/>
              <a:t>介质访问控制</a:t>
            </a:r>
            <a:r>
              <a:rPr lang="zh-CN" altLang="en-US" dirty="0" smtClean="0"/>
              <a:t>层）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0,1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header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编码。</a:t>
            </a:r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地址，局域网使用。</a:t>
            </a:r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一般分为两层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一层是只识别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一层是封装了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二层交换机 专门针对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地址限制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mac</a:t>
            </a:r>
            <a:r>
              <a:rPr lang="zh-CN" altLang="en-US" dirty="0" smtClean="0"/>
              <a:t>地址在操作系统中有一级缓存，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下面会加载到注册表。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927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就是对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层进行封装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header</a:t>
            </a:r>
            <a:r>
              <a:rPr lang="zh-CN" altLang="en-US" dirty="0" smtClean="0"/>
              <a:t>里面会有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路由器或者三层交换机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地址去路由器或者三层交换机换取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地址令牌，去按照时间片访问网络资源。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getIpByMac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然后才能访问外网</a:t>
            </a:r>
            <a:r>
              <a:rPr lang="en-US" altLang="zh-CN" dirty="0" err="1" smtClean="0"/>
              <a:t>accessWebWithIp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Ip</a:t>
            </a:r>
            <a:r>
              <a:rPr lang="zh-CN" altLang="en-US" dirty="0" smtClean="0"/>
              <a:t>协议头：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个参数 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429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协议头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局域网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70532" cy="300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4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层的封装，增加端口，成为端到端协议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位端口：著名端口（已经被程序绑定的）</a:t>
            </a:r>
            <a:endParaRPr lang="en-US" altLang="zh-CN" dirty="0" smtClean="0"/>
          </a:p>
          <a:p>
            <a:r>
              <a:rPr lang="zh-CN" altLang="en-US" dirty="0"/>
              <a:t>一般</a:t>
            </a:r>
            <a:r>
              <a:rPr lang="zh-CN" altLang="en-US" dirty="0" smtClean="0"/>
              <a:t>是多个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协议的组合</a:t>
            </a:r>
            <a:endParaRPr lang="en-US" altLang="zh-CN" dirty="0" smtClean="0"/>
          </a:p>
          <a:p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Body</a:t>
            </a:r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的协议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13137"/>
            <a:ext cx="55149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519363"/>
            <a:ext cx="49339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970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189</TotalTime>
  <Words>377</Words>
  <Application>Microsoft Office PowerPoint</Application>
  <PresentationFormat>全屏显示(4:3)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沉稳</vt:lpstr>
      <vt:lpstr>网络协议和http原理</vt:lpstr>
      <vt:lpstr>概念</vt:lpstr>
      <vt:lpstr>网络协议</vt:lpstr>
      <vt:lpstr>物理层</vt:lpstr>
      <vt:lpstr>Mac层（介质访问控制层）</vt:lpstr>
      <vt:lpstr>IP层</vt:lpstr>
      <vt:lpstr>IPV4协议头</vt:lpstr>
      <vt:lpstr>TCP层</vt:lpstr>
      <vt:lpstr>UDP协议</vt:lpstr>
      <vt:lpstr>tcp/ip协议簇</vt:lpstr>
      <vt:lpstr>HTTP协议</vt:lpstr>
      <vt:lpstr>Web服务器|容器</vt:lpstr>
      <vt:lpstr>Java的web容器</vt:lpstr>
      <vt:lpstr>Servlet生命周期</vt:lpstr>
      <vt:lpstr>springMVC等servlet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Servlet生命周期</dc:title>
  <dc:creator>YD</dc:creator>
  <cp:lastModifiedBy>PC</cp:lastModifiedBy>
  <cp:revision>97</cp:revision>
  <dcterms:created xsi:type="dcterms:W3CDTF">2016-05-31T02:23:50Z</dcterms:created>
  <dcterms:modified xsi:type="dcterms:W3CDTF">2016-05-31T06:22:15Z</dcterms:modified>
</cp:coreProperties>
</file>