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6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651488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Mock,</a:t>
            </a:r>
            <a:r>
              <a:rPr lang="zh-CN" altLang="en-US" smtClean="0"/>
              <a:t>白</a:t>
            </a:r>
            <a:r>
              <a:rPr lang="zh-CN" altLang="en-US" dirty="0" smtClean="0"/>
              <a:t>盒测试</a:t>
            </a:r>
            <a:r>
              <a:rPr lang="zh-CN" altLang="en-US" dirty="0" smtClean="0"/>
              <a:t>与代码重构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华工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2016/03</a:t>
            </a:r>
            <a:r>
              <a:rPr lang="en-US" altLang="zh-CN" dirty="0"/>
              <a:t>/</a:t>
            </a:r>
            <a:r>
              <a:rPr lang="en-US" altLang="zh-CN" dirty="0" smtClean="0"/>
              <a:t>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71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Spring-test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dirty="0"/>
              <a:t>mock</a:t>
            </a:r>
            <a:r>
              <a:rPr lang="zh-CN" altLang="en-US" dirty="0"/>
              <a:t>测试就是在</a:t>
            </a:r>
            <a:r>
              <a:rPr lang="zh-CN" altLang="en-US" dirty="0">
                <a:hlinkClick r:id="rId2"/>
              </a:rPr>
              <a:t>测试过程</a:t>
            </a:r>
            <a:r>
              <a:rPr lang="zh-CN" altLang="en-US" dirty="0"/>
              <a:t>中，对于某些不容易构造或者 不容易获取的对象，用一个虚拟的对象来创建以便测试的测试方法。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中，常常为接口和抽象类制作一个</a:t>
            </a:r>
            <a:r>
              <a:rPr lang="en-US" altLang="zh-CN" dirty="0"/>
              <a:t>mock</a:t>
            </a:r>
            <a:r>
              <a:rPr lang="zh-CN" altLang="en-US" dirty="0"/>
              <a:t>子类，以创建这个</a:t>
            </a:r>
            <a:r>
              <a:rPr lang="en-US" altLang="zh-CN" dirty="0"/>
              <a:t>mock</a:t>
            </a:r>
            <a:r>
              <a:rPr lang="zh-CN" altLang="en-US" dirty="0"/>
              <a:t>子类对象的方式来完成测试。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1.web</a:t>
            </a:r>
            <a:r>
              <a:rPr lang="zh-CN" altLang="en-US" dirty="0"/>
              <a:t>容器中</a:t>
            </a:r>
          </a:p>
          <a:p>
            <a:r>
              <a:rPr lang="en-US" altLang="zh-CN" dirty="0" err="1"/>
              <a:t>HttpServletRequest</a:t>
            </a:r>
            <a:endParaRPr lang="zh-CN" altLang="en-US" dirty="0"/>
          </a:p>
          <a:p>
            <a:r>
              <a:rPr lang="en-US" altLang="zh-CN" dirty="0" err="1"/>
              <a:t>HttpServletResponse</a:t>
            </a: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spring-test 3.0+</a:t>
            </a:r>
            <a:r>
              <a:rPr lang="zh-CN" altLang="en-US" dirty="0"/>
              <a:t>版本中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2.spring</a:t>
            </a:r>
            <a:r>
              <a:rPr lang="zh-CN" altLang="en-US" dirty="0"/>
              <a:t>容器中</a:t>
            </a:r>
          </a:p>
          <a:p>
            <a:r>
              <a:rPr lang="zh-CN" altLang="en-US" dirty="0"/>
              <a:t>通过依赖注入将</a:t>
            </a:r>
            <a:r>
              <a:rPr lang="en-US" altLang="zh-CN" dirty="0"/>
              <a:t>mock </a:t>
            </a:r>
            <a:r>
              <a:rPr lang="zh-CN" altLang="en-US" dirty="0"/>
              <a:t>的</a:t>
            </a:r>
            <a:r>
              <a:rPr lang="en-US" altLang="zh-CN" dirty="0"/>
              <a:t>bean</a:t>
            </a:r>
            <a:r>
              <a:rPr lang="zh-CN" altLang="en-US" dirty="0"/>
              <a:t>注入</a:t>
            </a: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其他自定义的接口实现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970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143000"/>
          </a:xfrm>
        </p:spPr>
        <p:txBody>
          <a:bodyPr/>
          <a:lstStyle/>
          <a:p>
            <a:r>
              <a:rPr lang="en-US" altLang="zh-CN" dirty="0"/>
              <a:t>spring-test</a:t>
            </a:r>
            <a:r>
              <a:rPr lang="zh-CN" altLang="en-US" dirty="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628800"/>
            <a:ext cx="6777317" cy="4608512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spring</a:t>
            </a:r>
            <a:r>
              <a:rPr lang="zh-CN" altLang="en-US" dirty="0"/>
              <a:t>的功能和</a:t>
            </a:r>
            <a:r>
              <a:rPr lang="en-US" altLang="zh-CN" dirty="0" err="1"/>
              <a:t>junit</a:t>
            </a:r>
            <a:r>
              <a:rPr lang="zh-CN" altLang="en-US" dirty="0"/>
              <a:t>功能融合</a:t>
            </a:r>
            <a:r>
              <a:rPr lang="zh-CN" altLang="en-US" dirty="0" smtClean="0"/>
              <a:t>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dirty="0"/>
              <a:t>接入示例：</a:t>
            </a:r>
          </a:p>
          <a:p>
            <a:endParaRPr lang="zh-CN" altLang="en-US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RunWith</a:t>
            </a:r>
            <a:r>
              <a:rPr lang="en-US" altLang="zh-CN" dirty="0"/>
              <a:t>(value = </a:t>
            </a:r>
            <a:r>
              <a:rPr lang="en-US" altLang="zh-CN" b="1" dirty="0"/>
              <a:t>SpringJUnit4ClassRunner</a:t>
            </a:r>
            <a:r>
              <a:rPr lang="en-US" altLang="zh-CN" dirty="0"/>
              <a:t>.class)</a:t>
            </a:r>
          </a:p>
          <a:p>
            <a:r>
              <a:rPr lang="en-US" altLang="zh-CN" dirty="0"/>
              <a:t>@</a:t>
            </a:r>
            <a:r>
              <a:rPr lang="en-US" altLang="zh-CN" b="1" dirty="0" err="1"/>
              <a:t>ContextConfiguration</a:t>
            </a:r>
            <a:r>
              <a:rPr lang="en-US" altLang="zh-CN" dirty="0"/>
              <a:t>(locations = { "</a:t>
            </a:r>
            <a:r>
              <a:rPr lang="en-US" altLang="zh-CN" b="1" dirty="0" err="1"/>
              <a:t>classpath:applicationContext.xml</a:t>
            </a:r>
            <a:r>
              <a:rPr lang="en-US" altLang="zh-CN" b="1" dirty="0"/>
              <a:t>"</a:t>
            </a:r>
            <a:r>
              <a:rPr lang="en-US" altLang="zh-CN" dirty="0"/>
              <a:t> })</a:t>
            </a:r>
          </a:p>
          <a:p>
            <a:r>
              <a:rPr lang="en-US" altLang="zh-CN" dirty="0"/>
              <a:t>public abstract class AbstractTestBase2 {</a:t>
            </a:r>
          </a:p>
          <a:p>
            <a:r>
              <a:rPr lang="en-US" altLang="zh-CN" dirty="0"/>
              <a:t>    protected </a:t>
            </a:r>
            <a:r>
              <a:rPr lang="en-US" altLang="zh-CN" dirty="0" err="1"/>
              <a:t>MockHttpServletRequest</a:t>
            </a:r>
            <a:r>
              <a:rPr lang="en-US" altLang="zh-CN" dirty="0"/>
              <a:t> request = new </a:t>
            </a:r>
            <a:r>
              <a:rPr lang="en-US" altLang="zh-CN" b="1" dirty="0" err="1"/>
              <a:t>MockHttpServletRequest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   protected </a:t>
            </a:r>
            <a:r>
              <a:rPr lang="en-US" altLang="zh-CN" dirty="0" err="1"/>
              <a:t>MockHttpServletResponse</a:t>
            </a:r>
            <a:r>
              <a:rPr lang="en-US" altLang="zh-CN" dirty="0"/>
              <a:t> response = new </a:t>
            </a:r>
            <a:r>
              <a:rPr lang="en-US" altLang="zh-CN" b="1" dirty="0" err="1"/>
              <a:t>MockHttpServletResponse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    protected </a:t>
            </a:r>
            <a:r>
              <a:rPr lang="en-US" altLang="zh-CN" b="1" dirty="0" err="1"/>
              <a:t>MockMultipartFile</a:t>
            </a:r>
            <a:r>
              <a:rPr lang="en-US" altLang="zh-CN" b="1" dirty="0"/>
              <a:t> </a:t>
            </a:r>
            <a:r>
              <a:rPr lang="en-US" altLang="zh-CN" dirty="0"/>
              <a:t>file;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    protected String </a:t>
            </a:r>
            <a:r>
              <a:rPr lang="en-US" altLang="zh-CN" dirty="0" err="1"/>
              <a:t>requestJsonData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    protected abstract void dump();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    protected abstract void post();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    public void </a:t>
            </a:r>
            <a:r>
              <a:rPr lang="en-US" altLang="zh-CN" dirty="0" err="1"/>
              <a:t>testNoData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    public void </a:t>
            </a:r>
            <a:r>
              <a:rPr lang="en-US" altLang="zh-CN" dirty="0" err="1"/>
              <a:t>testOK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   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66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48680"/>
            <a:ext cx="3439005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不修改代码逻辑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面向接口编程中，用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类来替换实体类</a:t>
            </a:r>
            <a:endParaRPr lang="en-US" altLang="zh-CN" dirty="0" smtClean="0"/>
          </a:p>
          <a:p>
            <a:r>
              <a:rPr lang="en-US" altLang="zh-CN" dirty="0" smtClean="0"/>
              <a:t>2.Android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ADT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模拟手机</a:t>
            </a:r>
            <a:r>
              <a:rPr lang="en-US" altLang="zh-CN" dirty="0" smtClean="0"/>
              <a:t>schema 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sms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item-service</a:t>
            </a:r>
            <a:r>
              <a:rPr lang="zh-CN" altLang="en-US" dirty="0" smtClean="0"/>
              <a:t>写入注册表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短信校验码，写缓存，直接利用客户端写缓存，压测中特别有效</a:t>
            </a:r>
            <a:endParaRPr lang="en-US" altLang="zh-CN" dirty="0" smtClean="0"/>
          </a:p>
          <a:p>
            <a:r>
              <a:rPr lang="en-US" altLang="zh-CN" dirty="0" smtClean="0"/>
              <a:t>5.protected</a:t>
            </a:r>
            <a:r>
              <a:rPr lang="zh-CN" altLang="en-US" dirty="0" smtClean="0"/>
              <a:t>方法 用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覆盖的方式去测试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19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怎么做代码重构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Eclipse</a:t>
            </a:r>
            <a:r>
              <a:rPr lang="zh-CN" altLang="en-US" dirty="0" smtClean="0"/>
              <a:t>工具使用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source</a:t>
            </a:r>
            <a:r>
              <a:rPr lang="zh-CN" altLang="en-US" dirty="0" smtClean="0"/>
              <a:t>菜单栏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smtClean="0"/>
              <a:t>右键工具栏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1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什么白盒测试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什么是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什么是代码重构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为什么要进行白盒测试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为什么要进行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为什么要进行代码重构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怎么做白盒测试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怎么做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测试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怎么做代码重构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47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什么白盒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白盒测试      开发工程师</a:t>
            </a:r>
            <a:endParaRPr lang="en-US" altLang="zh-CN" dirty="0" smtClean="0"/>
          </a:p>
          <a:p>
            <a:r>
              <a:rPr lang="zh-CN" altLang="en-US" dirty="0" smtClean="0"/>
              <a:t>灰盒测试</a:t>
            </a:r>
            <a:endParaRPr lang="en-US" altLang="zh-CN" dirty="0" smtClean="0"/>
          </a:p>
          <a:p>
            <a:r>
              <a:rPr lang="zh-CN" altLang="en-US" dirty="0"/>
              <a:t>黑盒</a:t>
            </a:r>
            <a:r>
              <a:rPr lang="zh-CN" altLang="en-US" dirty="0" smtClean="0"/>
              <a:t>测试       测试工程师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333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什么是</a:t>
            </a:r>
            <a:r>
              <a:rPr lang="en-US" altLang="zh-CN" dirty="0"/>
              <a:t>mock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Mock——</a:t>
            </a:r>
            <a:r>
              <a:rPr lang="zh-CN" altLang="en-US" dirty="0" smtClean="0"/>
              <a:t>模拟环境</a:t>
            </a:r>
            <a:endParaRPr lang="en-US" altLang="zh-CN" dirty="0"/>
          </a:p>
          <a:p>
            <a:r>
              <a:rPr lang="en-US" altLang="zh-CN" dirty="0" smtClean="0"/>
              <a:t>Spring-test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 smtClean="0"/>
              <a:t>自定义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测试环境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25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什么</a:t>
            </a:r>
            <a:r>
              <a:rPr lang="zh-CN" altLang="en-US" dirty="0"/>
              <a:t>是代码重构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代码结构</a:t>
            </a:r>
            <a:endParaRPr lang="en-US" altLang="zh-CN" dirty="0" smtClean="0"/>
          </a:p>
          <a:p>
            <a:r>
              <a:rPr lang="zh-CN" altLang="en-US" dirty="0" smtClean="0"/>
              <a:t>让机器能读的代码给人来读</a:t>
            </a:r>
            <a:endParaRPr lang="en-US" altLang="zh-CN" dirty="0" smtClean="0"/>
          </a:p>
          <a:p>
            <a:r>
              <a:rPr lang="zh-CN" altLang="en-US" dirty="0" smtClean="0"/>
              <a:t>引入一定的设计模式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7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/>
              <a:t>为什么要进行白盒测试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后台接口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异常难以模拟</a:t>
            </a:r>
            <a:endParaRPr lang="en-US" altLang="zh-CN" dirty="0" smtClean="0"/>
          </a:p>
          <a:p>
            <a:r>
              <a:rPr lang="zh-CN" altLang="en-US" dirty="0"/>
              <a:t>多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很难通过日志分析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单元性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自定义单元，不受限</a:t>
            </a:r>
            <a:endParaRPr lang="en-US" altLang="zh-CN" dirty="0" smtClean="0"/>
          </a:p>
          <a:p>
            <a:r>
              <a:rPr lang="zh-CN" altLang="en-US" dirty="0"/>
              <a:t>回归</a:t>
            </a:r>
            <a:r>
              <a:rPr lang="zh-CN" altLang="en-US" dirty="0" smtClean="0"/>
              <a:t>性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代码重构后直接验证结果</a:t>
            </a:r>
            <a:endParaRPr lang="en-US" altLang="zh-CN" dirty="0"/>
          </a:p>
          <a:p>
            <a:r>
              <a:rPr lang="zh-CN" altLang="en-US" dirty="0" smtClean="0"/>
              <a:t>覆盖率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检查代码逻辑是否有多余的分支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719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为什么要进行</a:t>
            </a:r>
            <a:r>
              <a:rPr lang="en-US" altLang="zh-CN" dirty="0"/>
              <a:t>mock</a:t>
            </a:r>
            <a:r>
              <a:rPr lang="zh-CN" altLang="en-US" dirty="0"/>
              <a:t>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集成</a:t>
            </a:r>
            <a:r>
              <a:rPr lang="zh-CN" altLang="en-US" dirty="0" smtClean="0"/>
              <a:t>环境难以搭建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有些环境只能在生产上开启，或者第三方公司不愿意提供测试环境。</a:t>
            </a:r>
            <a:endParaRPr lang="en-US" altLang="zh-CN" dirty="0" smtClean="0"/>
          </a:p>
          <a:p>
            <a:r>
              <a:rPr lang="zh-CN" altLang="en-US" dirty="0" smtClean="0"/>
              <a:t>考虑到经济原因</a:t>
            </a:r>
            <a:endParaRPr lang="en-US" altLang="zh-CN" dirty="0" smtClean="0"/>
          </a:p>
          <a:p>
            <a:pPr marL="68580" indent="0">
              <a:buNone/>
            </a:pPr>
            <a:r>
              <a:rPr lang="zh-CN" altLang="en-US" dirty="0" smtClean="0"/>
              <a:t>    如</a:t>
            </a:r>
            <a:r>
              <a:rPr lang="zh-CN" altLang="en-US" dirty="0"/>
              <a:t>短信验证</a:t>
            </a:r>
            <a:r>
              <a:rPr lang="zh-CN" altLang="en-US" dirty="0" smtClean="0"/>
              <a:t>码，银行交易，这些都不应该来压测</a:t>
            </a:r>
            <a:endParaRPr lang="en-US" altLang="zh-CN" dirty="0" smtClean="0"/>
          </a:p>
          <a:p>
            <a:r>
              <a:rPr lang="zh-CN" altLang="en-US" dirty="0" smtClean="0"/>
              <a:t>协同、合作开发，减少依赖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/>
              <a:t>多</a:t>
            </a:r>
            <a:r>
              <a:rPr lang="zh-CN" altLang="en-US" dirty="0" smtClean="0"/>
              <a:t>个模块合作，解除开发时间上的依赖，从而促进多人协作</a:t>
            </a:r>
            <a:endParaRPr lang="en-US" altLang="zh-CN" dirty="0" smtClean="0"/>
          </a:p>
          <a:p>
            <a:r>
              <a:rPr lang="zh-CN" altLang="en-US" dirty="0" smtClean="0"/>
              <a:t>主动屏蔽干扰因素，方便性能优化</a:t>
            </a:r>
            <a:endParaRPr lang="en-US" altLang="zh-CN" dirty="0" smtClean="0"/>
          </a:p>
          <a:p>
            <a:pPr marL="68580" indent="0">
              <a:buNone/>
            </a:pPr>
            <a:r>
              <a:rPr lang="en-US" altLang="zh-CN" dirty="0" smtClean="0"/>
              <a:t>    </a:t>
            </a:r>
            <a:r>
              <a:rPr lang="zh-CN" altLang="en-US" dirty="0"/>
              <a:t>挡板</a:t>
            </a:r>
            <a:r>
              <a:rPr lang="zh-CN" altLang="en-US" dirty="0" smtClean="0"/>
              <a:t>测试，提供对照组实验。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怎么做白盒测试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提供可重复利用的测试数据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提供较多的测试用例</a:t>
            </a:r>
            <a:endParaRPr lang="en-US" altLang="zh-CN" dirty="0" smtClean="0"/>
          </a:p>
          <a:p>
            <a:endParaRPr lang="en-US" altLang="zh-CN" dirty="0"/>
          </a:p>
          <a:p>
            <a:pPr marL="68580" indent="0">
              <a:buNone/>
            </a:pPr>
            <a:endParaRPr lang="en-US" altLang="zh-CN" dirty="0" smtClean="0"/>
          </a:p>
          <a:p>
            <a:pPr marL="6858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31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怎么做</a:t>
            </a:r>
            <a:r>
              <a:rPr lang="en-US" altLang="zh-CN" dirty="0"/>
              <a:t>mock</a:t>
            </a:r>
            <a:r>
              <a:rPr lang="zh-CN" altLang="en-US" dirty="0"/>
              <a:t>测试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Spring-test</a:t>
            </a:r>
            <a:r>
              <a:rPr lang="zh-CN" altLang="en-US" dirty="0" smtClean="0"/>
              <a:t>框架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修改代码逻辑（尽量</a:t>
            </a:r>
            <a:r>
              <a:rPr lang="zh-CN" altLang="en-US" dirty="0"/>
              <a:t>不</a:t>
            </a:r>
            <a:r>
              <a:rPr lang="zh-CN" altLang="en-US" dirty="0" smtClean="0"/>
              <a:t>修改代码逻辑）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4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</TotalTime>
  <Words>437</Words>
  <Application>Microsoft Office PowerPoint</Application>
  <PresentationFormat>全屏显示(4:3)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奥斯汀</vt:lpstr>
      <vt:lpstr>Mock,白盒测试与代码重构</vt:lpstr>
      <vt:lpstr>目录</vt:lpstr>
      <vt:lpstr>1.什么白盒测试 </vt:lpstr>
      <vt:lpstr>2.什么是mock测试 </vt:lpstr>
      <vt:lpstr>3.什么是代码重构 </vt:lpstr>
      <vt:lpstr>4.为什么要进行白盒测试 </vt:lpstr>
      <vt:lpstr>5.为什么要进行mock测试 </vt:lpstr>
      <vt:lpstr>7.怎么做白盒测试 </vt:lpstr>
      <vt:lpstr>8.怎么做mock测试 </vt:lpstr>
      <vt:lpstr>Spring-test框架</vt:lpstr>
      <vt:lpstr>spring-test框架</vt:lpstr>
      <vt:lpstr>PowerPoint 演示文稿</vt:lpstr>
      <vt:lpstr>不修改代码逻辑</vt:lpstr>
      <vt:lpstr>9.怎么做代码重构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Junit思想</dc:title>
  <dc:creator>Administrator</dc:creator>
  <cp:lastModifiedBy>PC</cp:lastModifiedBy>
  <cp:revision>28</cp:revision>
  <dcterms:created xsi:type="dcterms:W3CDTF">2016-03-29T11:21:32Z</dcterms:created>
  <dcterms:modified xsi:type="dcterms:W3CDTF">2016-04-22T05:15:05Z</dcterms:modified>
</cp:coreProperties>
</file>