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58" r:id="rId5"/>
    <p:sldId id="259" r:id="rId6"/>
    <p:sldId id="261"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对角圆角矩形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标题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10" name="日期占位符 9"/>
          <p:cNvSpPr>
            <a:spLocks noGrp="1"/>
          </p:cNvSpPr>
          <p:nvPr>
            <p:ph type="dt" sz="half" idx="10"/>
          </p:nvPr>
        </p:nvSpPr>
        <p:spPr>
          <a:xfrm>
            <a:off x="5562600" y="6509004"/>
            <a:ext cx="3002280" cy="274320"/>
          </a:xfrm>
        </p:spPr>
        <p:txBody>
          <a:bodyPr vert="horz" rtlCol="0"/>
          <a:lstStyle>
            <a:extLst/>
          </a:lstStyle>
          <a:p>
            <a:fld id="{530820CF-B880-4189-942D-D702A7CBA730}" type="datetimeFigureOut">
              <a:rPr lang="zh-CN" altLang="en-US" smtClean="0"/>
              <a:t>2016/6/4</a:t>
            </a:fld>
            <a:endParaRPr lang="zh-CN" altLang="en-US"/>
          </a:p>
        </p:txBody>
      </p:sp>
      <p:sp>
        <p:nvSpPr>
          <p:cNvPr id="11" name="灯片编号占位符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C913308-F349-4B6D-A68A-DD1791B4A57B}" type="slidenum">
              <a:rPr lang="zh-CN" altLang="en-US" smtClean="0"/>
              <a:t>‹#›</a:t>
            </a:fld>
            <a:endParaRPr lang="zh-CN" altLang="en-US"/>
          </a:p>
        </p:txBody>
      </p:sp>
      <p:sp>
        <p:nvSpPr>
          <p:cNvPr id="12" name="页脚占位符 11"/>
          <p:cNvSpPr>
            <a:spLocks noGrp="1"/>
          </p:cNvSpPr>
          <p:nvPr>
            <p:ph type="ftr" sz="quarter" idx="12"/>
          </p:nvPr>
        </p:nvSpPr>
        <p:spPr>
          <a:xfrm>
            <a:off x="1600200" y="6509004"/>
            <a:ext cx="3907464" cy="274320"/>
          </a:xfrm>
        </p:spPr>
        <p:txBody>
          <a:bodyPr vert="horz" rtlCol="0"/>
          <a:lstStyle>
            <a:extLst/>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2016/6/4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lgn="l">
              <a:defRPr/>
            </a:lvl1pPr>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2016/6/4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2016/6/4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7" name="矩形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8" name="日期占位符 7"/>
          <p:cNvSpPr>
            <a:spLocks noGrp="1"/>
          </p:cNvSpPr>
          <p:nvPr>
            <p:ph type="dt" sz="half" idx="10"/>
          </p:nvPr>
        </p:nvSpPr>
        <p:spPr>
          <a:xfrm>
            <a:off x="5562600" y="6513670"/>
            <a:ext cx="3002280" cy="274320"/>
          </a:xfrm>
        </p:spPr>
        <p:txBody>
          <a:bodyPr vert="horz" rtlCol="0"/>
          <a:lstStyle>
            <a:extLst/>
          </a:lstStyle>
          <a:p>
            <a:fld id="{530820CF-B880-4189-942D-D702A7CBA730}" type="datetimeFigureOut">
              <a:rPr lang="zh-CN" altLang="en-US" smtClean="0"/>
              <a:t>2016/6/4</a:t>
            </a:fld>
            <a:endParaRPr lang="zh-CN" altLang="en-US"/>
          </a:p>
        </p:txBody>
      </p:sp>
      <p:sp>
        <p:nvSpPr>
          <p:cNvPr id="9" name="灯片编号占位符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C913308-F349-4B6D-A68A-DD1791B4A57B}" type="slidenum">
              <a:rPr lang="zh-CN" altLang="en-US" smtClean="0"/>
              <a:t>‹#›</a:t>
            </a:fld>
            <a:endParaRPr lang="zh-CN" altLang="en-US"/>
          </a:p>
        </p:txBody>
      </p:sp>
      <p:sp>
        <p:nvSpPr>
          <p:cNvPr id="10" name="页脚占位符 9"/>
          <p:cNvSpPr>
            <a:spLocks noGrp="1"/>
          </p:cNvSpPr>
          <p:nvPr>
            <p:ph type="ftr" sz="quarter" idx="12"/>
          </p:nvPr>
        </p:nvSpPr>
        <p:spPr>
          <a:xfrm>
            <a:off x="1600200" y="6513670"/>
            <a:ext cx="3907464" cy="274320"/>
          </a:xfrm>
        </p:spPr>
        <p:txBody>
          <a:bodyPr vert="horz" rtlCol="0"/>
          <a:lstStyle>
            <a:extLst/>
          </a:lstStyle>
          <a:p>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t>2016/6/4</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a:xfrm>
            <a:off x="8641080" y="6514568"/>
            <a:ext cx="464288" cy="274320"/>
          </a:xfrm>
        </p:spPr>
        <p:txBody>
          <a:bodyPr/>
          <a:lstStyle>
            <a:extLst/>
          </a:lstStyle>
          <a:p>
            <a:fld id="{0C913308-F349-4B6D-A68A-DD1791B4A57B}" type="slidenum">
              <a:rPr lang="zh-CN" altLang="en-US" smtClean="0"/>
              <a:t>‹#›</a:t>
            </a:fld>
            <a:endParaRPr lang="zh-CN" altLang="en-US"/>
          </a:p>
        </p:txBody>
      </p:sp>
      <p:sp>
        <p:nvSpPr>
          <p:cNvPr id="10" name="矩形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矩形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标题 1"/>
          <p:cNvSpPr>
            <a:spLocks noGrp="1"/>
          </p:cNvSpPr>
          <p:nvPr>
            <p:ph type="title"/>
          </p:nvPr>
        </p:nvSpPr>
        <p:spPr>
          <a:xfrm>
            <a:off x="457200" y="251948"/>
            <a:ext cx="8229600" cy="1143000"/>
          </a:xfrm>
        </p:spPr>
        <p:txBody>
          <a:bodyPr anchor="b"/>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t>2016/6/4</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a:xfrm>
            <a:off x="8641080" y="6514568"/>
            <a:ext cx="464288" cy="274320"/>
          </a:xfrm>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53218"/>
            <a:ext cx="8229600" cy="1143000"/>
          </a:xfrm>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30820CF-B880-4189-942D-D702A7CBA730}" type="datetimeFigureOut">
              <a:rPr lang="zh-CN" altLang="en-US" smtClean="0"/>
              <a:t>2016/6/4</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t>2016/6/4</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2"/>
      </p:bgRef>
    </p:bg>
    <p:spTree>
      <p:nvGrpSpPr>
        <p:cNvPr id="1" name=""/>
        <p:cNvGrpSpPr/>
        <p:nvPr/>
      </p:nvGrpSpPr>
      <p:grpSpPr>
        <a:xfrm>
          <a:off x="0" y="0"/>
          <a:ext cx="0" cy="0"/>
          <a:chOff x="0" y="0"/>
          <a:chExt cx="0" cy="0"/>
        </a:xfrm>
      </p:grpSpPr>
      <p:sp>
        <p:nvSpPr>
          <p:cNvPr id="8" name="矩形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4963136" y="304800"/>
            <a:ext cx="3931920" cy="762000"/>
          </a:xfrm>
        </p:spPr>
        <p:txBody>
          <a:bodyPr anchor="b"/>
          <a:lstStyle>
            <a:lvl1pPr marL="0" algn="r">
              <a:buNone/>
              <a:defRPr sz="2000" b="1"/>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9" name="日期占位符 8"/>
          <p:cNvSpPr>
            <a:spLocks noGrp="1"/>
          </p:cNvSpPr>
          <p:nvPr>
            <p:ph type="dt" sz="half" idx="10"/>
          </p:nvPr>
        </p:nvSpPr>
        <p:spPr>
          <a:xfrm>
            <a:off x="5562600" y="6513670"/>
            <a:ext cx="3002280" cy="274320"/>
          </a:xfrm>
        </p:spPr>
        <p:txBody>
          <a:bodyPr vert="horz" rtlCol="0"/>
          <a:lstStyle>
            <a:extLst/>
          </a:lstStyle>
          <a:p>
            <a:fld id="{530820CF-B880-4189-942D-D702A7CBA730}" type="datetimeFigureOut">
              <a:rPr lang="zh-CN" altLang="en-US" smtClean="0"/>
              <a:t>2016/6/4</a:t>
            </a:fld>
            <a:endParaRPr lang="zh-CN" altLang="en-US"/>
          </a:p>
        </p:txBody>
      </p:sp>
      <p:sp>
        <p:nvSpPr>
          <p:cNvPr id="10" name="灯片编号占位符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C913308-F349-4B6D-A68A-DD1791B4A57B}" type="slidenum">
              <a:rPr lang="zh-CN" altLang="en-US" smtClean="0"/>
              <a:t>‹#›</a:t>
            </a:fld>
            <a:endParaRPr lang="zh-CN" altLang="en-US"/>
          </a:p>
        </p:txBody>
      </p:sp>
      <p:sp>
        <p:nvSpPr>
          <p:cNvPr id="11" name="页脚占位符 10"/>
          <p:cNvSpPr>
            <a:spLocks noGrp="1"/>
          </p:cNvSpPr>
          <p:nvPr>
            <p:ph type="ftr" sz="quarter" idx="12"/>
          </p:nvPr>
        </p:nvSpPr>
        <p:spPr>
          <a:xfrm>
            <a:off x="1600200" y="6513670"/>
            <a:ext cx="3907464" cy="274320"/>
          </a:xfrm>
        </p:spPr>
        <p:txBody>
          <a:bodyPr vert="horz" rtlCol="0"/>
          <a:lstStyle>
            <a:extLst/>
          </a:lstStyle>
          <a:p>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040443" y="4724400"/>
            <a:ext cx="5486400" cy="664536"/>
          </a:xfrm>
        </p:spPr>
        <p:txBody>
          <a:bodyPr anchor="b"/>
          <a:lstStyle>
            <a:lvl1pPr marL="0" algn="r">
              <a:buNone/>
              <a:defRPr sz="2000" b="1"/>
            </a:lvl1pPr>
            <a:extLst/>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13" name="图片占位符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zh-CN" altLang="en-US" smtClean="0">
                <a:solidFill>
                  <a:schemeClr val="lt1"/>
                </a:solidFill>
                <a:latin typeface="+mn-lt"/>
                <a:ea typeface="+mn-ea"/>
                <a:cs typeface="+mn-cs"/>
              </a:rPr>
              <a:t>单击图标添加图片</a:t>
            </a:r>
            <a:endParaRPr kumimoji="0" lang="en-US" dirty="0">
              <a:solidFill>
                <a:schemeClr val="lt1"/>
              </a:solidFill>
              <a:latin typeface="+mn-lt"/>
              <a:ea typeface="+mn-ea"/>
              <a:cs typeface="+mn-cs"/>
            </a:endParaRPr>
          </a:p>
        </p:txBody>
      </p:sp>
      <p:sp>
        <p:nvSpPr>
          <p:cNvPr id="8" name="日期占位符 7"/>
          <p:cNvSpPr>
            <a:spLocks noGrp="1"/>
          </p:cNvSpPr>
          <p:nvPr>
            <p:ph type="dt" sz="half" idx="10"/>
          </p:nvPr>
        </p:nvSpPr>
        <p:spPr>
          <a:xfrm>
            <a:off x="5562600" y="6509004"/>
            <a:ext cx="3002280" cy="274320"/>
          </a:xfrm>
        </p:spPr>
        <p:txBody>
          <a:bodyPr vert="horz" rtlCol="0"/>
          <a:lstStyle>
            <a:extLst/>
          </a:lstStyle>
          <a:p>
            <a:fld id="{530820CF-B880-4189-942D-D702A7CBA730}" type="datetimeFigureOut">
              <a:rPr lang="zh-CN" altLang="en-US" smtClean="0"/>
              <a:t>2016/6/4</a:t>
            </a:fld>
            <a:endParaRPr lang="zh-CN" altLang="en-US"/>
          </a:p>
        </p:txBody>
      </p:sp>
      <p:sp>
        <p:nvSpPr>
          <p:cNvPr id="9" name="灯片编号占位符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C913308-F349-4B6D-A68A-DD1791B4A57B}" type="slidenum">
              <a:rPr lang="zh-CN" altLang="en-US" smtClean="0"/>
              <a:t>‹#›</a:t>
            </a:fld>
            <a:endParaRPr lang="zh-CN" altLang="en-US"/>
          </a:p>
        </p:txBody>
      </p:sp>
      <p:sp>
        <p:nvSpPr>
          <p:cNvPr id="10" name="页脚占位符 9"/>
          <p:cNvSpPr>
            <a:spLocks noGrp="1"/>
          </p:cNvSpPr>
          <p:nvPr>
            <p:ph type="ftr" sz="quarter" idx="12"/>
          </p:nvPr>
        </p:nvSpPr>
        <p:spPr>
          <a:xfrm>
            <a:off x="1600200" y="6509004"/>
            <a:ext cx="3907464" cy="274320"/>
          </a:xfrm>
        </p:spPr>
        <p:txBody>
          <a:bodyPr vert="horz" rtlCol="0"/>
          <a:lstStyle>
            <a:extLst/>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对角圆角矩形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页脚占位符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zh-CN" altLang="en-US"/>
          </a:p>
        </p:txBody>
      </p:sp>
      <p:sp>
        <p:nvSpPr>
          <p:cNvPr id="14" name="日期占位符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530820CF-B880-4189-942D-D702A7CBA730}" type="datetimeFigureOut">
              <a:rPr lang="zh-CN" altLang="en-US" smtClean="0"/>
              <a:t>2016/6/4</a:t>
            </a:fld>
            <a:endParaRPr lang="zh-CN" altLang="en-US"/>
          </a:p>
        </p:txBody>
      </p:sp>
      <p:sp>
        <p:nvSpPr>
          <p:cNvPr id="23" name="灯片编号占位符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0C913308-F349-4B6D-A68A-DD1791B4A57B}" type="slidenum">
              <a:rPr lang="zh-CN" altLang="en-US" smtClean="0"/>
              <a:t>‹#›</a:t>
            </a:fld>
            <a:endParaRPr lang="zh-CN" altLang="en-US"/>
          </a:p>
        </p:txBody>
      </p:sp>
      <p:sp>
        <p:nvSpPr>
          <p:cNvPr id="22" name="标题占位符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系统优化最佳实践</a:t>
            </a:r>
            <a:endParaRPr lang="zh-CN" altLang="en-US" dirty="0"/>
          </a:p>
        </p:txBody>
      </p:sp>
      <p:sp>
        <p:nvSpPr>
          <p:cNvPr id="3" name="副标题 2"/>
          <p:cNvSpPr>
            <a:spLocks noGrp="1"/>
          </p:cNvSpPr>
          <p:nvPr>
            <p:ph type="subTitle" idx="1"/>
          </p:nvPr>
        </p:nvSpPr>
        <p:spPr/>
        <p:txBody>
          <a:bodyPr/>
          <a:lstStyle/>
          <a:p>
            <a:r>
              <a:rPr lang="zh-CN" altLang="en-US" dirty="0" smtClean="0"/>
              <a:t>华工</a:t>
            </a:r>
            <a:r>
              <a:rPr lang="en-US" altLang="zh-CN" dirty="0" smtClean="0"/>
              <a:t>——</a:t>
            </a:r>
            <a:r>
              <a:rPr lang="en-US" altLang="zh-CN" dirty="0" smtClean="0"/>
              <a:t>2016-06-04</a:t>
            </a:r>
            <a:endParaRPr lang="zh-CN" altLang="en-US" dirty="0"/>
          </a:p>
        </p:txBody>
      </p:sp>
    </p:spTree>
    <p:extLst>
      <p:ext uri="{BB962C8B-B14F-4D97-AF65-F5344CB8AC3E}">
        <p14:creationId xmlns:p14="http://schemas.microsoft.com/office/powerpoint/2010/main" val="1167750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能够并行的尽量</a:t>
            </a:r>
            <a:r>
              <a:rPr lang="zh-CN" altLang="en-US" dirty="0"/>
              <a:t>并行</a:t>
            </a:r>
            <a:endParaRPr lang="en-US" altLang="zh-CN" dirty="0"/>
          </a:p>
        </p:txBody>
      </p:sp>
      <p:sp>
        <p:nvSpPr>
          <p:cNvPr id="3" name="内容占位符 2"/>
          <p:cNvSpPr>
            <a:spLocks noGrp="1"/>
          </p:cNvSpPr>
          <p:nvPr>
            <p:ph idx="1"/>
          </p:nvPr>
        </p:nvSpPr>
        <p:spPr/>
        <p:txBody>
          <a:bodyPr/>
          <a:lstStyle/>
          <a:p>
            <a:r>
              <a:rPr lang="zh-CN" altLang="en-US" dirty="0" smtClean="0"/>
              <a:t>能够流程化处理的尽量分步骤并行处理</a:t>
            </a:r>
            <a:endParaRPr lang="en-US" altLang="zh-CN" dirty="0" smtClean="0"/>
          </a:p>
          <a:p>
            <a:r>
              <a:rPr lang="zh-CN" altLang="en-US" dirty="0" smtClean="0"/>
              <a:t>能够分解的任务尽量分解</a:t>
            </a:r>
            <a:endParaRPr lang="zh-CN" altLang="en-US" dirty="0"/>
          </a:p>
        </p:txBody>
      </p:sp>
    </p:spTree>
    <p:extLst>
      <p:ext uri="{BB962C8B-B14F-4D97-AF65-F5344CB8AC3E}">
        <p14:creationId xmlns:p14="http://schemas.microsoft.com/office/powerpoint/2010/main" val="2278812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能够批量的尽量</a:t>
            </a:r>
            <a:r>
              <a:rPr lang="zh-CN" altLang="en-US" dirty="0" smtClean="0"/>
              <a:t>批量</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让专业的机器做专业的事情</a:t>
            </a:r>
            <a:endParaRPr lang="en-US" altLang="zh-CN" dirty="0" smtClean="0"/>
          </a:p>
          <a:p>
            <a:pPr marL="0" indent="0">
              <a:buNone/>
            </a:pPr>
            <a:r>
              <a:rPr lang="zh-CN" altLang="en-US" dirty="0" smtClean="0"/>
              <a:t>让专业的人才做专业的事情</a:t>
            </a:r>
            <a:endParaRPr lang="en-US" altLang="zh-CN" dirty="0" smtClean="0"/>
          </a:p>
          <a:p>
            <a:pPr marL="0" indent="0">
              <a:buNone/>
            </a:pPr>
            <a:endParaRPr lang="zh-CN" altLang="en-US" dirty="0"/>
          </a:p>
        </p:txBody>
      </p:sp>
    </p:spTree>
    <p:extLst>
      <p:ext uri="{BB962C8B-B14F-4D97-AF65-F5344CB8AC3E}">
        <p14:creationId xmlns:p14="http://schemas.microsoft.com/office/powerpoint/2010/main" val="2941674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a:t>
            </a:r>
            <a:r>
              <a:rPr lang="zh-CN" altLang="en-US" dirty="0" smtClean="0"/>
              <a:t>程度接近人类思维</a:t>
            </a:r>
            <a:endParaRPr lang="zh-CN" altLang="en-US" dirty="0"/>
          </a:p>
        </p:txBody>
      </p:sp>
      <p:sp>
        <p:nvSpPr>
          <p:cNvPr id="3" name="内容占位符 2"/>
          <p:cNvSpPr>
            <a:spLocks noGrp="1"/>
          </p:cNvSpPr>
          <p:nvPr>
            <p:ph idx="1"/>
          </p:nvPr>
        </p:nvSpPr>
        <p:spPr/>
        <p:txBody>
          <a:bodyPr/>
          <a:lstStyle/>
          <a:p>
            <a:r>
              <a:rPr lang="zh-CN" altLang="en-US" dirty="0" smtClean="0"/>
              <a:t>保持系统导出的账单的每一行数据和我们现实生活中见到的账单数据是一致的。</a:t>
            </a:r>
            <a:endParaRPr lang="en-US" altLang="zh-CN" dirty="0" smtClean="0"/>
          </a:p>
          <a:p>
            <a:r>
              <a:rPr lang="zh-CN" altLang="en-US" dirty="0" smtClean="0"/>
              <a:t>系统不能替代人，系统是给人做支撑的。能够让人理解的系统尽量让人直接理解。</a:t>
            </a:r>
            <a:endParaRPr lang="zh-CN" altLang="en-US" dirty="0"/>
          </a:p>
        </p:txBody>
      </p:sp>
    </p:spTree>
    <p:extLst>
      <p:ext uri="{BB962C8B-B14F-4D97-AF65-F5344CB8AC3E}">
        <p14:creationId xmlns:p14="http://schemas.microsoft.com/office/powerpoint/2010/main" val="4088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永动机原理</a:t>
            </a:r>
            <a:endParaRPr lang="zh-CN" altLang="en-US" dirty="0"/>
          </a:p>
        </p:txBody>
      </p:sp>
      <p:sp>
        <p:nvSpPr>
          <p:cNvPr id="3" name="内容占位符 2"/>
          <p:cNvSpPr>
            <a:spLocks noGrp="1"/>
          </p:cNvSpPr>
          <p:nvPr>
            <p:ph idx="1"/>
          </p:nvPr>
        </p:nvSpPr>
        <p:spPr/>
        <p:txBody>
          <a:bodyPr/>
          <a:lstStyle/>
          <a:p>
            <a:r>
              <a:rPr lang="zh-CN" altLang="en-US" dirty="0" smtClean="0"/>
              <a:t>一个系统的能够支持在固定的</a:t>
            </a:r>
            <a:r>
              <a:rPr lang="en-US" altLang="zh-CN" dirty="0" smtClean="0"/>
              <a:t>CPU</a:t>
            </a:r>
            <a:r>
              <a:rPr lang="zh-CN" altLang="en-US" dirty="0" smtClean="0"/>
              <a:t>，固定的内存，固定的磁盘，固定的带宽下运行</a:t>
            </a:r>
            <a:r>
              <a:rPr lang="en-US" altLang="zh-CN" dirty="0" smtClean="0"/>
              <a:t>50</a:t>
            </a:r>
            <a:r>
              <a:rPr lang="zh-CN" altLang="en-US" dirty="0" smtClean="0"/>
              <a:t>年不变。</a:t>
            </a:r>
            <a:endParaRPr lang="en-US" altLang="zh-CN" dirty="0" smtClean="0"/>
          </a:p>
          <a:p>
            <a:r>
              <a:rPr lang="zh-CN" altLang="en-US" dirty="0"/>
              <a:t>一</a:t>
            </a:r>
            <a:r>
              <a:rPr lang="zh-CN" altLang="en-US" dirty="0" smtClean="0"/>
              <a:t>个系统能够保证自我清理。</a:t>
            </a:r>
            <a:endParaRPr lang="en-US" altLang="zh-CN" dirty="0" smtClean="0"/>
          </a:p>
          <a:p>
            <a:r>
              <a:rPr lang="zh-CN" altLang="en-US" dirty="0"/>
              <a:t>系统</a:t>
            </a:r>
            <a:r>
              <a:rPr lang="zh-CN" altLang="en-US" dirty="0" smtClean="0"/>
              <a:t>应该像乌龟一样一直慢慢跑着，而不该像兔子一样时停时不停。</a:t>
            </a:r>
            <a:endParaRPr lang="zh-CN" altLang="en-US" dirty="0"/>
          </a:p>
        </p:txBody>
      </p:sp>
    </p:spTree>
    <p:extLst>
      <p:ext uri="{BB962C8B-B14F-4D97-AF65-F5344CB8AC3E}">
        <p14:creationId xmlns:p14="http://schemas.microsoft.com/office/powerpoint/2010/main" val="657796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分布式系统最终一致性原理</a:t>
            </a:r>
            <a:endParaRPr lang="zh-CN" altLang="en-US" dirty="0"/>
          </a:p>
        </p:txBody>
      </p:sp>
      <p:sp>
        <p:nvSpPr>
          <p:cNvPr id="3" name="内容占位符 2"/>
          <p:cNvSpPr>
            <a:spLocks noGrp="1"/>
          </p:cNvSpPr>
          <p:nvPr>
            <p:ph idx="1"/>
          </p:nvPr>
        </p:nvSpPr>
        <p:spPr/>
        <p:txBody>
          <a:bodyPr/>
          <a:lstStyle/>
          <a:p>
            <a:r>
              <a:rPr lang="zh-CN" altLang="en-US" smtClean="0"/>
              <a:t>在可以接受的时间内接受完全正确的结果比在提前获得不可靠的结果好。</a:t>
            </a:r>
            <a:endParaRPr lang="zh-CN" altLang="en-US"/>
          </a:p>
        </p:txBody>
      </p:sp>
    </p:spTree>
    <p:extLst>
      <p:ext uri="{BB962C8B-B14F-4D97-AF65-F5344CB8AC3E}">
        <p14:creationId xmlns:p14="http://schemas.microsoft.com/office/powerpoint/2010/main" val="23913865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沉稳">
  <a:themeElements>
    <a:clrScheme name="沉稳">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沉稳">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201</TotalTime>
  <Words>179</Words>
  <Application>Microsoft Office PowerPoint</Application>
  <PresentationFormat>全屏显示(4:3)</PresentationFormat>
  <Paragraphs>17</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沉稳</vt:lpstr>
      <vt:lpstr>系统优化最佳实践</vt:lpstr>
      <vt:lpstr>能够并行的尽量并行</vt:lpstr>
      <vt:lpstr>能够批量的尽量批量</vt:lpstr>
      <vt:lpstr>最大程度接近人类思维</vt:lpstr>
      <vt:lpstr>永动机原理</vt:lpstr>
      <vt:lpstr>分布式系统最终一致性原理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Servlet生命周期</dc:title>
  <dc:creator>YD</dc:creator>
  <cp:lastModifiedBy>PC</cp:lastModifiedBy>
  <cp:revision>108</cp:revision>
  <dcterms:created xsi:type="dcterms:W3CDTF">2016-05-31T02:23:50Z</dcterms:created>
  <dcterms:modified xsi:type="dcterms:W3CDTF">2016-06-04T04:27:20Z</dcterms:modified>
</cp:coreProperties>
</file>