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干系</a:t>
            </a:r>
            <a:r>
              <a:rPr lang="zh-CN" altLang="en-US" dirty="0" smtClean="0"/>
              <a:t>人管理和沟通管理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华工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——2017/03/14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4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干系人管理和沟通管理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干系人管理和沟通管理</dc:title>
  <dc:creator>Administrator</dc:creator>
  <cp:lastModifiedBy>PC</cp:lastModifiedBy>
  <cp:revision>2</cp:revision>
  <dcterms:created xsi:type="dcterms:W3CDTF">2017-03-14T02:02:40Z</dcterms:created>
  <dcterms:modified xsi:type="dcterms:W3CDTF">2017-03-14T02:53:44Z</dcterms:modified>
</cp:coreProperties>
</file>