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71" r:id="rId9"/>
    <p:sldId id="263" r:id="rId10"/>
    <p:sldId id="264" r:id="rId11"/>
    <p:sldId id="265" r:id="rId12"/>
    <p:sldId id="270" r:id="rId13"/>
    <p:sldId id="266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75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A558-A1A5-4620-998B-7CE22D222101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8531B-0F1E-4AFC-A287-6C3C5EA4C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3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rawsoft.cn/viewer/app/?id=465820&amp;obj=JUU1JUJFJUFFJUU0JUJGJUExJTJGMjAxOTAxXyVFNiU5NyVCNiVFNSVCQSU4RiVFNSU5QiVCRV8lRTUlQkUlQUUlRTQlQkYlQTElRTclQkQlOTElRTklQTElQjUlRTYlOEUlODglRTYlOUQlODMuZWRke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531B-0F1E-4AFC-A287-6C3C5EA4C2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25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参考：</a:t>
            </a:r>
            <a:r>
              <a:rPr lang="en-US" altLang="zh-CN" dirty="0" smtClean="0"/>
              <a:t>https://github.com/kagowu/lab_nodejs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531B-0F1E-4AFC-A287-6C3C5EA4C2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4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531B-0F1E-4AFC-A287-6C3C5EA4C2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65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531B-0F1E-4AFC-A287-6C3C5EA4C2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685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https://github.com/kagowu/lab_nodejs/tree/master/helloworld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531B-0F1E-4AFC-A287-6C3C5EA4C2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81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https://developers.weixin.qq.com/miniprogram/dev/framework/open-ability/login.html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531B-0F1E-4AFC-A287-6C3C5EA4C2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53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531B-0F1E-4AFC-A287-6C3C5EA4C24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55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531B-0F1E-4AFC-A287-6C3C5EA4C2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4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http://www.edrawsoft.cn/viewer/app/?id=465820&amp;obj=JUU1JUJFJUFFJUU0JUJGJUExJTJGMjAxOTAxXyVFNiU5NyVCNiVFNSVCQSU4RiVFNSU5QiVCRV8lRTUlQkUlQUUlRTQlQkYlQTElRTclQkQlOTElRTklQTElQjUlRTYlOEUlODglRTYlOUQlODMuZWRkeA</a:t>
            </a:r>
            <a:r>
              <a:rPr lang="en-US" altLang="zh-CN" dirty="0" smtClean="0"/>
              <a:t>==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531B-0F1E-4AFC-A287-6C3C5EA4C2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62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http://www.edrawsoft.cn/viewer/app/?id=465820&amp;obj=U2hhcmUlMkYyMDE5MDFfJUU3JUIxJUJCJUU1JTlCJUJFXyVFNiU4RSVBNSVFNSU4RiU5NyVFNSVCRSVBRSVFNCVCRiVBMSVFNiVCNiU4OCVFNiU4MSVBRjE1NTA1NDUzNTE2MjMuZWRkeA==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531B-0F1E-4AFC-A287-6C3C5EA4C2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9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http://www.edrawsoft.cn/viewer/app/?id=465820&amp;obj=JUU1JUJFJUFFJUU0JUJGJUExJTJGMjAxOTAxXyVFNyVCMSVCQiVFNSU5QiVCRV8lRTUlOEYlOTElRTklODAlODElRTUlQUUlQTIlRTYlOUMlOEQlRTYlQjYlODglRTYlODElQUYuZWRkeA==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531B-0F1E-4AFC-A287-6C3C5EA4C2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4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edrawsoft.cn/viewer/app/?id=465820&amp;obj=JUU1JUJFJUFFJUU0JUJGJUExJTJGMjAxOTAxXyVFNyVCMSVCQiVFNSU5QiVCRV8lRTclQUMlQUMlRTQlQjglODklRTYlOTYlQjklRTUlQjklQjMlRTUlOEYlQjAlRTYlOEUlQTUlRTUlOEYlOTclRTUlQkMlODAlRTYlOTQlQkUlRTUlQjklQjMlRTUlOEYlQjAlRTYlOEUlODglRTYlOUQlODMlRTQlQkElOEIlRTQlQkIlQjYlRTYlQjYlODglRTYlODElQUYuZWRkeA==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531B-0F1E-4AFC-A287-6C3C5EA4C2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4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http://www.edrawsoft.cn/viewer/app/?id=465820&amp;obj=JUU1JUJFJUFFJUU0JUJGJUExJTJGMjAxOTAxXyVFNSU4RCU4RiVFNCVCRCU5QyVFNSU5QiVCRV8lRTUlQkUlQUUlRTklOTclQTglRTUlQkElOTclRTglODElOEElRTUlQTQlQTkuZWRkeA==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531B-0F1E-4AFC-A287-6C3C5EA4C2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531B-0F1E-4AFC-A287-6C3C5EA4C2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1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8531B-0F1E-4AFC-A287-6C3C5EA4C2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1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442299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1791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163773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73891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36333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12813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80400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40497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58942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1139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64458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0566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68162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2666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2238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46109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8830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1828A7-F3ED-4E40-AC44-3FC7892B6165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519E3C-F91B-408F-8166-61FD42E77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0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weixin.qq.com/cgi-bin/applist?t=manage/list&amp;page=0&amp;num=20&amp;openapptype=2048&amp;token=d9e55852e2fba2e54ca93621a2422553ea3b9fe1&amp;lang=zh_C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devtools/ex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framework/open-ability/login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.weixin.qq.com/cgi-bin/showdocument?action=dir_list&amp;t=resource/res_list&amp;verify=1&amp;id=open1419318292&amp;token=d9e55852e2fba2e54ca93621a2422553ea3b9fe1&amp;lang=zh_CN" TargetMode="External"/><Relationship Id="rId4" Type="http://schemas.openxmlformats.org/officeDocument/2006/relationships/hyperlink" Target="https://open.weixin.qq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rawsoft.cn/viewer/app/?id=465820&amp;obj=JUU1JUJFJUFFJUU0JUJGJUExJTJGMjAxOTAxXyVFNiU5NyVCNiVFNSVCQSU4RiVFNSU5QiVCRV8lRTUlQkUlQUUlRTQlQkYlQTElRTclQkQlOTElRTklQTElQjUlRTYlOEUlODglRTYlOUQlODMuZWRkeA==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rawsoft.cn/viewer/app/?id=465820&amp;obj=U2hhcmUlMkYyMDE5MDFfJUU3JUIxJUJCJUU1JTlCJUJFXyVFNiU4RSVBNSVFNSU4RiU5NyVFNSVCRSVBRSVFNCVCRiVBMSVFNiVCNiU4OCVFNiU4MSVBRjE1NTA1NDUzNTE2MjMuZWRkeA==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rawsoft.cn/viewer/app/?id=465820&amp;obj=JUU1JUJFJUFFJUU0JUJGJUExJTJGMjAxOTAxXyVFNyVCMSVCQiVFNSU5QiVCRV8lRTUlOEYlOTElRTklODAlODElRTUlQUUlQTIlRTYlOUMlOEQlRTYlQjYlODglRTYlODElQUYuZWRkeA==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rawsoft.cn/viewer/app/?id=465820&amp;obj=JUU1JUJFJUFFJUU0JUJGJUExJTJGMjAxOTAxXyVFNyVCMSVCQiVFNSU5QiVCRV8lRTclQUMlQUMlRTQlQjglODklRTYlOTYlQjklRTUlQjklQjMlRTUlOEYlQjAlRTYlOEUlQTUlRTUlOEYlOTclRTUlQkMlODAlRTYlOTQlQkUlRTUlQjklQjMlRTUlOEYlQjAlRTYlOEUlODglRTYlOUQlODMlRTQlQkElOEIlRTQlQkIlQjYlRTYlQjYlODglRTYlODElQUYuZWRkeA==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rawsoft.cn/viewer/app/?id=465820&amp;obj=JUU1JUJFJUFFJUU0JUJGJUExJTJGMjAxOTAxXyVFNSU4RCU4RiVFNCVCRCU5QyVFNSU5QiVCRV8lRTUlQkUlQUUlRTklOTclQTglRTUlQkElOTclRTglODElOEElRTUlQTQlQTkuZWRkeA==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weixin.qq.com/cgi-bin/applist?t=manage/list&amp;page=0&amp;num=20&amp;openapptype=2048&amp;token=d9e55852e2fba2e54ca93621a2422553ea3b9fe1&amp;lang=zh_C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md.dev.zhongjieyun.cn/wxopen/api/auth/goto_auth_url_sh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 smtClean="0"/>
              <a:t>微信公众号</a:t>
            </a:r>
            <a:r>
              <a:rPr lang="en-US" altLang="zh-CN" sz="4400" dirty="0" smtClean="0"/>
              <a:t>UML</a:t>
            </a:r>
            <a:r>
              <a:rPr lang="zh-CN" altLang="en-US" sz="4400" dirty="0" smtClean="0"/>
              <a:t>以及第三方平台小程序</a:t>
            </a:r>
            <a:r>
              <a:rPr lang="en-US" altLang="zh-CN" sz="4400" dirty="0" smtClean="0"/>
              <a:t>demo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研发二部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华工     </a:t>
            </a:r>
            <a:r>
              <a:rPr lang="en-US" altLang="zh-CN" dirty="0" smtClean="0"/>
              <a:t>2019/02/18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0937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4439"/>
            <a:ext cx="11706447" cy="58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35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小</a:t>
            </a:r>
            <a:r>
              <a:rPr lang="zh-CN" altLang="en-US" dirty="0"/>
              <a:t>程序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47801" y="27093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Q</a:t>
            </a:r>
            <a:r>
              <a:rPr lang="zh-CN" altLang="en-US" dirty="0" smtClean="0"/>
              <a:t>：</a:t>
            </a:r>
            <a:r>
              <a:rPr lang="zh-CN" altLang="en-US" dirty="0"/>
              <a:t>小</a:t>
            </a:r>
            <a:r>
              <a:rPr lang="zh-CN" altLang="en-US" dirty="0" smtClean="0"/>
              <a:t>程序包括哪些文件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：*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,*.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,*.</a:t>
            </a:r>
            <a:r>
              <a:rPr lang="en-US" altLang="zh-CN" dirty="0" err="1" smtClean="0"/>
              <a:t>wxss</a:t>
            </a:r>
            <a:r>
              <a:rPr lang="zh-CN" altLang="en-US" dirty="0" smtClean="0"/>
              <a:t>（兼容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,*.</a:t>
            </a:r>
            <a:r>
              <a:rPr lang="en-US" altLang="zh-CN" dirty="0" err="1" smtClean="0"/>
              <a:t>wxml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类似于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：如何复用小程序代码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：开发者申请为第三方平台，提供模板</a:t>
            </a:r>
            <a:r>
              <a:rPr lang="en-US" altLang="zh-CN" dirty="0" smtClean="0"/>
              <a:t>+</a:t>
            </a:r>
            <a:r>
              <a:rPr lang="zh-CN" altLang="en-US" dirty="0" smtClean="0"/>
              <a:t>版本管理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全网发布</a:t>
            </a:r>
            <a:endParaRPr lang="en-US" altLang="zh-CN" dirty="0" smtClean="0"/>
          </a:p>
          <a:p>
            <a:pPr marL="0" indent="0">
              <a:buFont typeface="Arial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3491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ext.json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developers.weixin.qq.com/miniprogram/dev/devtools/ext.html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代码管理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0345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7" y="116957"/>
            <a:ext cx="11168406" cy="68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89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3130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5494"/>
            <a:ext cx="12192000" cy="30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806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2.4 </a:t>
            </a:r>
            <a:r>
              <a:rPr lang="zh-CN" altLang="en-US" dirty="0" smtClean="0"/>
              <a:t>小程序登陆</a:t>
            </a:r>
            <a:endParaRPr lang="zh-CN" altLang="en-US" dirty="0"/>
          </a:p>
        </p:txBody>
      </p:sp>
      <p:pic>
        <p:nvPicPr>
          <p:cNvPr id="1026" name="Picture 2" descr="https://developers.weixin.qq.com/miniprogram/dev/framework/open-ability/image/api-login.jpg?t=19021516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884" y="599168"/>
            <a:ext cx="5489243" cy="556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3061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谢谢</a:t>
            </a:r>
            <a:r>
              <a:rPr lang="zh-CN" altLang="en-US" dirty="0" smtClean="0"/>
              <a:t>大家！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8202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概念介绍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微信公众号</a:t>
            </a:r>
            <a:r>
              <a:rPr lang="en-US" altLang="zh-CN" dirty="0" smtClean="0"/>
              <a:t>UML</a:t>
            </a:r>
          </a:p>
          <a:p>
            <a:r>
              <a:rPr lang="en-US" altLang="zh-CN" dirty="0" smtClean="0"/>
              <a:t>  1.1</a:t>
            </a:r>
            <a:r>
              <a:rPr lang="zh-CN" altLang="en-US" dirty="0"/>
              <a:t>时序图</a:t>
            </a:r>
            <a:r>
              <a:rPr lang="en-US" altLang="zh-CN" dirty="0"/>
              <a:t>_</a:t>
            </a:r>
            <a:r>
              <a:rPr lang="zh-CN" altLang="en-US" dirty="0"/>
              <a:t>微信网页</a:t>
            </a:r>
            <a:r>
              <a:rPr lang="zh-CN" altLang="en-US" dirty="0" smtClean="0"/>
              <a:t>授权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1.2</a:t>
            </a:r>
            <a:r>
              <a:rPr lang="zh-CN" altLang="en-US" dirty="0"/>
              <a:t>类图</a:t>
            </a:r>
            <a:r>
              <a:rPr lang="en-US" altLang="zh-CN" dirty="0"/>
              <a:t>_</a:t>
            </a:r>
            <a:r>
              <a:rPr lang="zh-CN" altLang="en-US" dirty="0"/>
              <a:t>接受微信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1.3</a:t>
            </a:r>
            <a:r>
              <a:rPr lang="zh-CN" altLang="en-US" dirty="0"/>
              <a:t>类图</a:t>
            </a:r>
            <a:r>
              <a:rPr lang="en-US" altLang="zh-CN" dirty="0"/>
              <a:t>_</a:t>
            </a:r>
            <a:r>
              <a:rPr lang="zh-CN" altLang="en-US" dirty="0"/>
              <a:t>发送客服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1.4</a:t>
            </a:r>
            <a:r>
              <a:rPr lang="zh-CN" altLang="en-US" dirty="0"/>
              <a:t>类图</a:t>
            </a:r>
            <a:r>
              <a:rPr lang="en-US" altLang="zh-CN" dirty="0"/>
              <a:t>_</a:t>
            </a:r>
            <a:r>
              <a:rPr lang="zh-CN" altLang="en-US" dirty="0"/>
              <a:t>第三方平台接受开放平台授权事件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1.5 </a:t>
            </a:r>
            <a:r>
              <a:rPr lang="zh-CN" altLang="en-US" dirty="0" smtClean="0"/>
              <a:t>协作图</a:t>
            </a:r>
            <a:r>
              <a:rPr lang="en-US" altLang="zh-CN" dirty="0" smtClean="0"/>
              <a:t>_</a:t>
            </a:r>
            <a:r>
              <a:rPr lang="zh-CN" altLang="en-US" dirty="0" smtClean="0"/>
              <a:t>微门店聊天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第三方平台小程序</a:t>
            </a:r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  2.1 </a:t>
            </a:r>
            <a:r>
              <a:rPr lang="zh-CN" altLang="en-US" dirty="0" smtClean="0"/>
              <a:t>开放平台创建第三方平台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2.2 </a:t>
            </a:r>
            <a:r>
              <a:rPr lang="zh-CN" altLang="en-US" dirty="0" smtClean="0"/>
              <a:t>小程序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2.3 </a:t>
            </a:r>
            <a:r>
              <a:rPr lang="zh-CN" altLang="en-US" dirty="0" smtClean="0"/>
              <a:t>小程序登陆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23282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>
                <a:hlinkClick r:id="rId3"/>
              </a:rPr>
              <a:t>微信公众平台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>
                <a:hlinkClick r:id="rId4"/>
              </a:rPr>
              <a:t>微信开放平台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小程序、</a:t>
            </a:r>
            <a:r>
              <a:rPr lang="zh-CN" altLang="en-US" dirty="0"/>
              <a:t>门店小</a:t>
            </a:r>
            <a:r>
              <a:rPr lang="zh-CN" altLang="en-US" dirty="0" smtClean="0"/>
              <a:t>程序 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zh-CN" altLang="en-US" dirty="0" smtClean="0">
                <a:hlinkClick r:id="rId5"/>
              </a:rPr>
              <a:t>第三方平台</a:t>
            </a:r>
            <a:r>
              <a:rPr lang="zh-CN" altLang="en-US" dirty="0" smtClean="0"/>
              <a:t>微信公众号（小程序）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9464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1.1</a:t>
            </a:r>
            <a:r>
              <a:rPr lang="zh-CN" altLang="en-US" dirty="0"/>
              <a:t>时序图</a:t>
            </a:r>
            <a:r>
              <a:rPr lang="en-US" altLang="zh-CN" dirty="0"/>
              <a:t>_</a:t>
            </a:r>
            <a:r>
              <a:rPr lang="zh-CN" altLang="en-US" dirty="0"/>
              <a:t>微信网页</a:t>
            </a:r>
            <a:r>
              <a:rPr lang="zh-CN" altLang="en-US" dirty="0" smtClean="0"/>
              <a:t>授权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>
                <a:hlinkClick r:id="rId3"/>
              </a:rPr>
              <a:t>微信用户授权给公众号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公众号管理员授权给第三方平台？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当前微门店如何开发的？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996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</a:t>
            </a:r>
            <a:r>
              <a:rPr lang="zh-CN" altLang="en-US" dirty="0"/>
              <a:t>类图</a:t>
            </a:r>
            <a:r>
              <a:rPr lang="en-US" altLang="zh-CN" dirty="0"/>
              <a:t>_</a:t>
            </a:r>
            <a:r>
              <a:rPr lang="zh-CN" altLang="en-US" dirty="0"/>
              <a:t>接受微信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>
                <a:hlinkClick r:id="rId3"/>
              </a:rPr>
              <a:t>常用接受消息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第三方平台专有事件消息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事件消息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自定义菜单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7864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</a:t>
            </a:r>
            <a:r>
              <a:rPr lang="zh-CN" altLang="en-US" dirty="0"/>
              <a:t>类图</a:t>
            </a:r>
            <a:r>
              <a:rPr lang="en-US" altLang="zh-CN" dirty="0"/>
              <a:t>_</a:t>
            </a:r>
            <a:r>
              <a:rPr lang="zh-CN" altLang="en-US" dirty="0"/>
              <a:t>发送客服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>
                <a:hlinkClick r:id="rId3"/>
              </a:rPr>
              <a:t>发送客服消息</a:t>
            </a:r>
            <a:r>
              <a:rPr lang="zh-CN" altLang="en-US" dirty="0" smtClean="0"/>
              <a:t>、行业模板消息、客服输入状态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被动响应微信消息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16747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1.4</a:t>
            </a:r>
            <a:r>
              <a:rPr lang="zh-CN" altLang="en-US" dirty="0"/>
              <a:t>类图</a:t>
            </a:r>
            <a:r>
              <a:rPr lang="en-US" altLang="zh-CN" dirty="0"/>
              <a:t>_</a:t>
            </a:r>
            <a:r>
              <a:rPr lang="zh-CN" altLang="en-US" dirty="0"/>
              <a:t>第三方平台接受开放平台授权事件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>
                <a:hlinkClick r:id="rId3"/>
              </a:rPr>
              <a:t>授权事件回调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4125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1.5 </a:t>
            </a:r>
            <a:r>
              <a:rPr lang="zh-CN" altLang="en-US" dirty="0" smtClean="0"/>
              <a:t>协作图</a:t>
            </a:r>
            <a:r>
              <a:rPr lang="en-US" altLang="zh-CN" dirty="0" smtClean="0"/>
              <a:t>_</a:t>
            </a:r>
            <a:r>
              <a:rPr lang="zh-CN" altLang="en-US" dirty="0" smtClean="0"/>
              <a:t>微门店聊天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>
                <a:hlinkClick r:id="rId3"/>
              </a:rPr>
              <a:t>微门</a:t>
            </a:r>
            <a:r>
              <a:rPr lang="zh-CN" altLang="en-US" dirty="0" smtClean="0">
                <a:hlinkClick r:id="rId3"/>
              </a:rPr>
              <a:t>店聊天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58206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开放平台创建第三方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open.weixin.qq.com/cgi-bin/applist?t=manage/list&amp;page=0&amp;num=20&amp;openapptype=2048&amp;token=d9e55852e2fba2e54ca93621a2422553ea3b9fe1&amp;lang=zh_CN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注意：微信公众号域名提供给多家主体，需要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上个版本微门店的第三方平台实现：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http://wmd.dev.zhongjieyun.cn/wxopen/api/auth/goto_auth_url_show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92532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275</TotalTime>
  <Words>440</Words>
  <Application>Microsoft Office PowerPoint</Application>
  <PresentationFormat>宽屏</PresentationFormat>
  <Paragraphs>79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方正舒体</vt:lpstr>
      <vt:lpstr>宋体</vt:lpstr>
      <vt:lpstr>Arial</vt:lpstr>
      <vt:lpstr>Calibri</vt:lpstr>
      <vt:lpstr>Garamond</vt:lpstr>
      <vt:lpstr>Wingdings</vt:lpstr>
      <vt:lpstr>环保</vt:lpstr>
      <vt:lpstr>微信公众号UML以及第三方平台小程序demo</vt:lpstr>
      <vt:lpstr>大纲</vt:lpstr>
      <vt:lpstr>概念介绍</vt:lpstr>
      <vt:lpstr>1.1时序图_微信网页授权</vt:lpstr>
      <vt:lpstr>1.2类图_接受微信消息</vt:lpstr>
      <vt:lpstr>1.3类图_发送客服消息</vt:lpstr>
      <vt:lpstr> 1.4类图_第三方平台接受开放平台授权事件消息</vt:lpstr>
      <vt:lpstr>1.5 协作图_微门店聊天</vt:lpstr>
      <vt:lpstr>2.1 开放平台创建第三方平台</vt:lpstr>
      <vt:lpstr>PowerPoint 演示文稿</vt:lpstr>
      <vt:lpstr>2.2 小程序模板</vt:lpstr>
      <vt:lpstr>ext.json介绍</vt:lpstr>
      <vt:lpstr>PowerPoint 演示文稿</vt:lpstr>
      <vt:lpstr>PowerPoint 演示文稿</vt:lpstr>
      <vt:lpstr>2.4 小程序登陆</vt:lpstr>
      <vt:lpstr>谢谢大家！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微信公众号UML以及第三方平台小程序demo</dc:title>
  <dc:creator>华工</dc:creator>
  <cp:lastModifiedBy>华工</cp:lastModifiedBy>
  <cp:revision>37</cp:revision>
  <dcterms:created xsi:type="dcterms:W3CDTF">2019-02-18T08:01:02Z</dcterms:created>
  <dcterms:modified xsi:type="dcterms:W3CDTF">2019-02-19T05:44:01Z</dcterms:modified>
</cp:coreProperties>
</file>