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6.png" ContentType="image/png"/>
  <Override PartName="/ppt/media/image14.wmf" ContentType="image/x-wmf"/>
  <Override PartName="/ppt/media/image10.png" ContentType="image/png"/>
  <Override PartName="/ppt/media/image8.wmf" ContentType="image/x-wmf"/>
  <Override PartName="/ppt/media/image7.wmf" ContentType="image/x-wmf"/>
  <Override PartName="/ppt/media/image6.wmf" ContentType="image/x-wmf"/>
  <Override PartName="/ppt/media/image13.wmf" ContentType="image/x-wmf"/>
  <Override PartName="/ppt/media/image5.wmf" ContentType="image/x-wmf"/>
  <Override PartName="/ppt/media/image4.wmf" ContentType="image/x-wmf"/>
  <Override PartName="/ppt/media/image15.png" ContentType="image/png"/>
  <Override PartName="/ppt/media/image9.png" ContentType="image/png"/>
  <Override PartName="/ppt/media/image3.wmf" ContentType="image/x-wmf"/>
  <Override PartName="/ppt/media/image12.wmf" ContentType="image/x-wmf"/>
  <Override PartName="/ppt/media/image2.wmf" ContentType="image/x-wmf"/>
  <Override PartName="/ppt/media/image11.wmf" ContentType="image/x-wmf"/>
  <Override PartName="/ppt/media/image1.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88"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89"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90"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91" name="PlaceHolder 5"/>
          <p:cNvSpPr>
            <a:spLocks noGrp="1"/>
          </p:cNvSpPr>
          <p:nvPr>
            <p:ph type="sldNum"/>
          </p:nvPr>
        </p:nvSpPr>
        <p:spPr>
          <a:xfrm>
            <a:off x="4278960" y="10157400"/>
            <a:ext cx="3280680" cy="534240"/>
          </a:xfrm>
          <a:prstGeom prst="rect">
            <a:avLst/>
          </a:prstGeom>
        </p:spPr>
        <p:txBody>
          <a:bodyPr lIns="0" rIns="0" tIns="0" bIns="0" anchor="b"/>
          <a:p>
            <a:pPr algn="r"/>
            <a:fld id="{7AFFE6AB-C265-4882-ADB5-8E109C38397E}"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85800" y="4343400"/>
            <a:ext cx="5486040" cy="4114440"/>
          </a:xfrm>
          <a:prstGeom prst="rect">
            <a:avLst/>
          </a:prstGeom>
        </p:spPr>
        <p:txBody>
          <a:bodyPr/>
          <a:p>
            <a:endParaRPr/>
          </a:p>
        </p:txBody>
      </p:sp>
      <p:sp>
        <p:nvSpPr>
          <p:cNvPr id="135" name="TextShape 2"/>
          <p:cNvSpPr txBox="1"/>
          <p:nvPr/>
        </p:nvSpPr>
        <p:spPr>
          <a:xfrm>
            <a:off x="0" y="8685360"/>
            <a:ext cx="2971440" cy="456840"/>
          </a:xfrm>
          <a:prstGeom prst="rect">
            <a:avLst/>
          </a:prstGeom>
        </p:spPr>
        <p:txBody>
          <a:bodyPr anchor="b"/>
          <a:p>
            <a:endParaRPr/>
          </a:p>
        </p:txBody>
      </p:sp>
      <p:sp>
        <p:nvSpPr>
          <p:cNvPr id="136" name="TextShape 3"/>
          <p:cNvSpPr txBox="1"/>
          <p:nvPr/>
        </p:nvSpPr>
        <p:spPr>
          <a:xfrm>
            <a:off x="3884760" y="8685360"/>
            <a:ext cx="2971440" cy="456840"/>
          </a:xfrm>
          <a:prstGeom prst="rect">
            <a:avLst/>
          </a:prstGeom>
        </p:spPr>
        <p:txBody>
          <a:bodyPr anchor="b"/>
          <a:p>
            <a:pPr algn="r">
              <a:lnSpc>
                <a:spcPct val="100000"/>
              </a:lnSpc>
            </a:pPr>
            <a:fld id="{1755A1CE-8AC9-4C4D-96F6-F0A225413ADC}" type="slidenum">
              <a:rPr lang="en-IN" sz="1200">
                <a:solidFill>
                  <a:srgbClr val="000000"/>
                </a:solidFill>
                <a:latin typeface="Arial"/>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34" name="PlaceHolder 2"/>
          <p:cNvSpPr>
            <a:spLocks noGrp="1"/>
          </p:cNvSpPr>
          <p:nvPr>
            <p:ph type="body"/>
          </p:nvPr>
        </p:nvSpPr>
        <p:spPr>
          <a:xfrm>
            <a:off x="380880" y="857160"/>
            <a:ext cx="8229240" cy="1618920"/>
          </a:xfrm>
          <a:prstGeom prst="rect">
            <a:avLst/>
          </a:prstGeom>
        </p:spPr>
        <p:txBody>
          <a:bodyPr lIns="0" rIns="0" tIns="0" bIns="0"/>
          <a:p>
            <a:endParaRPr/>
          </a:p>
        </p:txBody>
      </p:sp>
      <p:sp>
        <p:nvSpPr>
          <p:cNvPr id="35" name="PlaceHolder 3"/>
          <p:cNvSpPr>
            <a:spLocks noGrp="1"/>
          </p:cNvSpPr>
          <p:nvPr>
            <p:ph type="body"/>
          </p:nvPr>
        </p:nvSpPr>
        <p:spPr>
          <a:xfrm>
            <a:off x="380880" y="2630160"/>
            <a:ext cx="8229240" cy="16189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37" name="PlaceHolder 2"/>
          <p:cNvSpPr>
            <a:spLocks noGrp="1"/>
          </p:cNvSpPr>
          <p:nvPr>
            <p:ph type="body"/>
          </p:nvPr>
        </p:nvSpPr>
        <p:spPr>
          <a:xfrm>
            <a:off x="380880" y="857160"/>
            <a:ext cx="4015800" cy="1618920"/>
          </a:xfrm>
          <a:prstGeom prst="rect">
            <a:avLst/>
          </a:prstGeom>
        </p:spPr>
        <p:txBody>
          <a:bodyPr lIns="0" rIns="0" tIns="0" bIns="0"/>
          <a:p>
            <a:endParaRPr/>
          </a:p>
        </p:txBody>
      </p:sp>
      <p:sp>
        <p:nvSpPr>
          <p:cNvPr id="38" name="PlaceHolder 3"/>
          <p:cNvSpPr>
            <a:spLocks noGrp="1"/>
          </p:cNvSpPr>
          <p:nvPr>
            <p:ph type="body"/>
          </p:nvPr>
        </p:nvSpPr>
        <p:spPr>
          <a:xfrm>
            <a:off x="4597920" y="857160"/>
            <a:ext cx="4015800" cy="1618920"/>
          </a:xfrm>
          <a:prstGeom prst="rect">
            <a:avLst/>
          </a:prstGeom>
        </p:spPr>
        <p:txBody>
          <a:bodyPr lIns="0" rIns="0" tIns="0" bIns="0"/>
          <a:p>
            <a:endParaRPr/>
          </a:p>
        </p:txBody>
      </p:sp>
      <p:sp>
        <p:nvSpPr>
          <p:cNvPr id="39" name="PlaceHolder 4"/>
          <p:cNvSpPr>
            <a:spLocks noGrp="1"/>
          </p:cNvSpPr>
          <p:nvPr>
            <p:ph type="body"/>
          </p:nvPr>
        </p:nvSpPr>
        <p:spPr>
          <a:xfrm>
            <a:off x="4597920" y="2630160"/>
            <a:ext cx="4015800" cy="1618920"/>
          </a:xfrm>
          <a:prstGeom prst="rect">
            <a:avLst/>
          </a:prstGeom>
        </p:spPr>
        <p:txBody>
          <a:bodyPr lIns="0" rIns="0" tIns="0" bIns="0"/>
          <a:p>
            <a:endParaRPr/>
          </a:p>
        </p:txBody>
      </p:sp>
      <p:sp>
        <p:nvSpPr>
          <p:cNvPr id="40" name="PlaceHolder 5"/>
          <p:cNvSpPr>
            <a:spLocks noGrp="1"/>
          </p:cNvSpPr>
          <p:nvPr>
            <p:ph type="body"/>
          </p:nvPr>
        </p:nvSpPr>
        <p:spPr>
          <a:xfrm>
            <a:off x="380880" y="2630160"/>
            <a:ext cx="4015800" cy="16189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42" name="PlaceHolder 2"/>
          <p:cNvSpPr>
            <a:spLocks noGrp="1"/>
          </p:cNvSpPr>
          <p:nvPr>
            <p:ph type="body"/>
          </p:nvPr>
        </p:nvSpPr>
        <p:spPr>
          <a:xfrm>
            <a:off x="380880" y="857160"/>
            <a:ext cx="8229240" cy="3394080"/>
          </a:xfrm>
          <a:prstGeom prst="rect">
            <a:avLst/>
          </a:prstGeom>
        </p:spPr>
        <p:txBody>
          <a:bodyPr lIns="0" rIns="0" tIns="0" bIns="0"/>
          <a:p>
            <a:endParaRPr/>
          </a:p>
        </p:txBody>
      </p:sp>
      <p:sp>
        <p:nvSpPr>
          <p:cNvPr id="43" name="PlaceHolder 3"/>
          <p:cNvSpPr>
            <a:spLocks noGrp="1"/>
          </p:cNvSpPr>
          <p:nvPr>
            <p:ph type="body"/>
          </p:nvPr>
        </p:nvSpPr>
        <p:spPr>
          <a:xfrm>
            <a:off x="380880" y="857160"/>
            <a:ext cx="8229240" cy="3394080"/>
          </a:xfrm>
          <a:prstGeom prst="rect">
            <a:avLst/>
          </a:prstGeom>
        </p:spPr>
        <p:txBody>
          <a:bodyPr lIns="0" rIns="0" tIns="0" bIns="0"/>
          <a:p>
            <a:endParaRPr/>
          </a:p>
        </p:txBody>
      </p:sp>
      <p:pic>
        <p:nvPicPr>
          <p:cNvPr id="44" name="" descr=""/>
          <p:cNvPicPr/>
          <p:nvPr/>
        </p:nvPicPr>
        <p:blipFill>
          <a:blip r:embed="rId2"/>
          <a:stretch>
            <a:fillRect/>
          </a:stretch>
        </p:blipFill>
        <p:spPr>
          <a:xfrm>
            <a:off x="2368440" y="857160"/>
            <a:ext cx="4253760" cy="3394080"/>
          </a:xfrm>
          <a:prstGeom prst="rect">
            <a:avLst/>
          </a:prstGeom>
          <a:ln>
            <a:noFill/>
          </a:ln>
        </p:spPr>
      </p:pic>
      <p:pic>
        <p:nvPicPr>
          <p:cNvPr id="45" name="" descr=""/>
          <p:cNvPicPr/>
          <p:nvPr/>
        </p:nvPicPr>
        <p:blipFill>
          <a:blip r:embed="rId3"/>
          <a:stretch>
            <a:fillRect/>
          </a:stretch>
        </p:blipFill>
        <p:spPr>
          <a:xfrm>
            <a:off x="2368440" y="857160"/>
            <a:ext cx="4253760" cy="339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54" name="PlaceHolder 2"/>
          <p:cNvSpPr>
            <a:spLocks noGrp="1"/>
          </p:cNvSpPr>
          <p:nvPr>
            <p:ph type="subTitle"/>
          </p:nvPr>
        </p:nvSpPr>
        <p:spPr>
          <a:xfrm>
            <a:off x="380880" y="857160"/>
            <a:ext cx="8229240" cy="339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56" name="PlaceHolder 2"/>
          <p:cNvSpPr>
            <a:spLocks noGrp="1"/>
          </p:cNvSpPr>
          <p:nvPr>
            <p:ph type="body"/>
          </p:nvPr>
        </p:nvSpPr>
        <p:spPr>
          <a:xfrm>
            <a:off x="380880" y="857160"/>
            <a:ext cx="8229240" cy="339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58" name="PlaceHolder 2"/>
          <p:cNvSpPr>
            <a:spLocks noGrp="1"/>
          </p:cNvSpPr>
          <p:nvPr>
            <p:ph type="body"/>
          </p:nvPr>
        </p:nvSpPr>
        <p:spPr>
          <a:xfrm>
            <a:off x="380880" y="857160"/>
            <a:ext cx="4015800" cy="3394080"/>
          </a:xfrm>
          <a:prstGeom prst="rect">
            <a:avLst/>
          </a:prstGeom>
        </p:spPr>
        <p:txBody>
          <a:bodyPr lIns="0" rIns="0" tIns="0" bIns="0"/>
          <a:p>
            <a:endParaRPr/>
          </a:p>
        </p:txBody>
      </p:sp>
      <p:sp>
        <p:nvSpPr>
          <p:cNvPr id="59" name="PlaceHolder 3"/>
          <p:cNvSpPr>
            <a:spLocks noGrp="1"/>
          </p:cNvSpPr>
          <p:nvPr>
            <p:ph type="body"/>
          </p:nvPr>
        </p:nvSpPr>
        <p:spPr>
          <a:xfrm>
            <a:off x="4597920" y="857160"/>
            <a:ext cx="4015800" cy="339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0" y="0"/>
            <a:ext cx="9143640" cy="6285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0" y="0"/>
            <a:ext cx="9143640" cy="29134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63" name="PlaceHolder 2"/>
          <p:cNvSpPr>
            <a:spLocks noGrp="1"/>
          </p:cNvSpPr>
          <p:nvPr>
            <p:ph type="body"/>
          </p:nvPr>
        </p:nvSpPr>
        <p:spPr>
          <a:xfrm>
            <a:off x="380880" y="857160"/>
            <a:ext cx="4015800" cy="1618920"/>
          </a:xfrm>
          <a:prstGeom prst="rect">
            <a:avLst/>
          </a:prstGeom>
        </p:spPr>
        <p:txBody>
          <a:bodyPr lIns="0" rIns="0" tIns="0" bIns="0"/>
          <a:p>
            <a:endParaRPr/>
          </a:p>
        </p:txBody>
      </p:sp>
      <p:sp>
        <p:nvSpPr>
          <p:cNvPr id="64" name="PlaceHolder 3"/>
          <p:cNvSpPr>
            <a:spLocks noGrp="1"/>
          </p:cNvSpPr>
          <p:nvPr>
            <p:ph type="body"/>
          </p:nvPr>
        </p:nvSpPr>
        <p:spPr>
          <a:xfrm>
            <a:off x="380880" y="2630160"/>
            <a:ext cx="4015800" cy="1618920"/>
          </a:xfrm>
          <a:prstGeom prst="rect">
            <a:avLst/>
          </a:prstGeom>
        </p:spPr>
        <p:txBody>
          <a:bodyPr lIns="0" rIns="0" tIns="0" bIns="0"/>
          <a:p>
            <a:endParaRPr/>
          </a:p>
        </p:txBody>
      </p:sp>
      <p:sp>
        <p:nvSpPr>
          <p:cNvPr id="65" name="PlaceHolder 4"/>
          <p:cNvSpPr>
            <a:spLocks noGrp="1"/>
          </p:cNvSpPr>
          <p:nvPr>
            <p:ph type="body"/>
          </p:nvPr>
        </p:nvSpPr>
        <p:spPr>
          <a:xfrm>
            <a:off x="4597920" y="857160"/>
            <a:ext cx="4015800" cy="339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13" name="PlaceHolder 2"/>
          <p:cNvSpPr>
            <a:spLocks noGrp="1"/>
          </p:cNvSpPr>
          <p:nvPr>
            <p:ph type="subTitle"/>
          </p:nvPr>
        </p:nvSpPr>
        <p:spPr>
          <a:xfrm>
            <a:off x="380880" y="857160"/>
            <a:ext cx="8229240" cy="339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67" name="PlaceHolder 2"/>
          <p:cNvSpPr>
            <a:spLocks noGrp="1"/>
          </p:cNvSpPr>
          <p:nvPr>
            <p:ph type="body"/>
          </p:nvPr>
        </p:nvSpPr>
        <p:spPr>
          <a:xfrm>
            <a:off x="380880" y="857160"/>
            <a:ext cx="4015800" cy="3394080"/>
          </a:xfrm>
          <a:prstGeom prst="rect">
            <a:avLst/>
          </a:prstGeom>
        </p:spPr>
        <p:txBody>
          <a:bodyPr lIns="0" rIns="0" tIns="0" bIns="0"/>
          <a:p>
            <a:endParaRPr/>
          </a:p>
        </p:txBody>
      </p:sp>
      <p:sp>
        <p:nvSpPr>
          <p:cNvPr id="68" name="PlaceHolder 3"/>
          <p:cNvSpPr>
            <a:spLocks noGrp="1"/>
          </p:cNvSpPr>
          <p:nvPr>
            <p:ph type="body"/>
          </p:nvPr>
        </p:nvSpPr>
        <p:spPr>
          <a:xfrm>
            <a:off x="4597920" y="857160"/>
            <a:ext cx="4015800" cy="1618920"/>
          </a:xfrm>
          <a:prstGeom prst="rect">
            <a:avLst/>
          </a:prstGeom>
        </p:spPr>
        <p:txBody>
          <a:bodyPr lIns="0" rIns="0" tIns="0" bIns="0"/>
          <a:p>
            <a:endParaRPr/>
          </a:p>
        </p:txBody>
      </p:sp>
      <p:sp>
        <p:nvSpPr>
          <p:cNvPr id="69" name="PlaceHolder 4"/>
          <p:cNvSpPr>
            <a:spLocks noGrp="1"/>
          </p:cNvSpPr>
          <p:nvPr>
            <p:ph type="body"/>
          </p:nvPr>
        </p:nvSpPr>
        <p:spPr>
          <a:xfrm>
            <a:off x="4597920" y="2630160"/>
            <a:ext cx="4015800" cy="16189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71" name="PlaceHolder 2"/>
          <p:cNvSpPr>
            <a:spLocks noGrp="1"/>
          </p:cNvSpPr>
          <p:nvPr>
            <p:ph type="body"/>
          </p:nvPr>
        </p:nvSpPr>
        <p:spPr>
          <a:xfrm>
            <a:off x="380880" y="857160"/>
            <a:ext cx="4015800" cy="1618920"/>
          </a:xfrm>
          <a:prstGeom prst="rect">
            <a:avLst/>
          </a:prstGeom>
        </p:spPr>
        <p:txBody>
          <a:bodyPr lIns="0" rIns="0" tIns="0" bIns="0"/>
          <a:p>
            <a:endParaRPr/>
          </a:p>
        </p:txBody>
      </p:sp>
      <p:sp>
        <p:nvSpPr>
          <p:cNvPr id="72" name="PlaceHolder 3"/>
          <p:cNvSpPr>
            <a:spLocks noGrp="1"/>
          </p:cNvSpPr>
          <p:nvPr>
            <p:ph type="body"/>
          </p:nvPr>
        </p:nvSpPr>
        <p:spPr>
          <a:xfrm>
            <a:off x="4597920" y="857160"/>
            <a:ext cx="4015800" cy="1618920"/>
          </a:xfrm>
          <a:prstGeom prst="rect">
            <a:avLst/>
          </a:prstGeom>
        </p:spPr>
        <p:txBody>
          <a:bodyPr lIns="0" rIns="0" tIns="0" bIns="0"/>
          <a:p>
            <a:endParaRPr/>
          </a:p>
        </p:txBody>
      </p:sp>
      <p:sp>
        <p:nvSpPr>
          <p:cNvPr id="73" name="PlaceHolder 4"/>
          <p:cNvSpPr>
            <a:spLocks noGrp="1"/>
          </p:cNvSpPr>
          <p:nvPr>
            <p:ph type="body"/>
          </p:nvPr>
        </p:nvSpPr>
        <p:spPr>
          <a:xfrm>
            <a:off x="380880" y="2630160"/>
            <a:ext cx="8229240" cy="16189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75" name="PlaceHolder 2"/>
          <p:cNvSpPr>
            <a:spLocks noGrp="1"/>
          </p:cNvSpPr>
          <p:nvPr>
            <p:ph type="body"/>
          </p:nvPr>
        </p:nvSpPr>
        <p:spPr>
          <a:xfrm>
            <a:off x="380880" y="857160"/>
            <a:ext cx="8229240" cy="1618920"/>
          </a:xfrm>
          <a:prstGeom prst="rect">
            <a:avLst/>
          </a:prstGeom>
        </p:spPr>
        <p:txBody>
          <a:bodyPr lIns="0" rIns="0" tIns="0" bIns="0"/>
          <a:p>
            <a:endParaRPr/>
          </a:p>
        </p:txBody>
      </p:sp>
      <p:sp>
        <p:nvSpPr>
          <p:cNvPr id="76" name="PlaceHolder 3"/>
          <p:cNvSpPr>
            <a:spLocks noGrp="1"/>
          </p:cNvSpPr>
          <p:nvPr>
            <p:ph type="body"/>
          </p:nvPr>
        </p:nvSpPr>
        <p:spPr>
          <a:xfrm>
            <a:off x="380880" y="2630160"/>
            <a:ext cx="8229240" cy="16189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78" name="PlaceHolder 2"/>
          <p:cNvSpPr>
            <a:spLocks noGrp="1"/>
          </p:cNvSpPr>
          <p:nvPr>
            <p:ph type="body"/>
          </p:nvPr>
        </p:nvSpPr>
        <p:spPr>
          <a:xfrm>
            <a:off x="380880" y="857160"/>
            <a:ext cx="4015800" cy="1618920"/>
          </a:xfrm>
          <a:prstGeom prst="rect">
            <a:avLst/>
          </a:prstGeom>
        </p:spPr>
        <p:txBody>
          <a:bodyPr lIns="0" rIns="0" tIns="0" bIns="0"/>
          <a:p>
            <a:endParaRPr/>
          </a:p>
        </p:txBody>
      </p:sp>
      <p:sp>
        <p:nvSpPr>
          <p:cNvPr id="79" name="PlaceHolder 3"/>
          <p:cNvSpPr>
            <a:spLocks noGrp="1"/>
          </p:cNvSpPr>
          <p:nvPr>
            <p:ph type="body"/>
          </p:nvPr>
        </p:nvSpPr>
        <p:spPr>
          <a:xfrm>
            <a:off x="4597920" y="857160"/>
            <a:ext cx="4015800" cy="1618920"/>
          </a:xfrm>
          <a:prstGeom prst="rect">
            <a:avLst/>
          </a:prstGeom>
        </p:spPr>
        <p:txBody>
          <a:bodyPr lIns="0" rIns="0" tIns="0" bIns="0"/>
          <a:p>
            <a:endParaRPr/>
          </a:p>
        </p:txBody>
      </p:sp>
      <p:sp>
        <p:nvSpPr>
          <p:cNvPr id="80" name="PlaceHolder 4"/>
          <p:cNvSpPr>
            <a:spLocks noGrp="1"/>
          </p:cNvSpPr>
          <p:nvPr>
            <p:ph type="body"/>
          </p:nvPr>
        </p:nvSpPr>
        <p:spPr>
          <a:xfrm>
            <a:off x="4597920" y="2630160"/>
            <a:ext cx="4015800" cy="1618920"/>
          </a:xfrm>
          <a:prstGeom prst="rect">
            <a:avLst/>
          </a:prstGeom>
        </p:spPr>
        <p:txBody>
          <a:bodyPr lIns="0" rIns="0" tIns="0" bIns="0"/>
          <a:p>
            <a:endParaRPr/>
          </a:p>
        </p:txBody>
      </p:sp>
      <p:sp>
        <p:nvSpPr>
          <p:cNvPr id="81" name="PlaceHolder 5"/>
          <p:cNvSpPr>
            <a:spLocks noGrp="1"/>
          </p:cNvSpPr>
          <p:nvPr>
            <p:ph type="body"/>
          </p:nvPr>
        </p:nvSpPr>
        <p:spPr>
          <a:xfrm>
            <a:off x="380880" y="2630160"/>
            <a:ext cx="4015800" cy="16189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83" name="PlaceHolder 2"/>
          <p:cNvSpPr>
            <a:spLocks noGrp="1"/>
          </p:cNvSpPr>
          <p:nvPr>
            <p:ph type="body"/>
          </p:nvPr>
        </p:nvSpPr>
        <p:spPr>
          <a:xfrm>
            <a:off x="380880" y="857160"/>
            <a:ext cx="8229240" cy="3394080"/>
          </a:xfrm>
          <a:prstGeom prst="rect">
            <a:avLst/>
          </a:prstGeom>
        </p:spPr>
        <p:txBody>
          <a:bodyPr lIns="0" rIns="0" tIns="0" bIns="0"/>
          <a:p>
            <a:endParaRPr/>
          </a:p>
        </p:txBody>
      </p:sp>
      <p:sp>
        <p:nvSpPr>
          <p:cNvPr id="84" name="PlaceHolder 3"/>
          <p:cNvSpPr>
            <a:spLocks noGrp="1"/>
          </p:cNvSpPr>
          <p:nvPr>
            <p:ph type="body"/>
          </p:nvPr>
        </p:nvSpPr>
        <p:spPr>
          <a:xfrm>
            <a:off x="380880" y="857160"/>
            <a:ext cx="8229240" cy="3394080"/>
          </a:xfrm>
          <a:prstGeom prst="rect">
            <a:avLst/>
          </a:prstGeom>
        </p:spPr>
        <p:txBody>
          <a:bodyPr lIns="0" rIns="0" tIns="0" bIns="0"/>
          <a:p>
            <a:endParaRPr/>
          </a:p>
        </p:txBody>
      </p:sp>
      <p:pic>
        <p:nvPicPr>
          <p:cNvPr id="85" name="" descr=""/>
          <p:cNvPicPr/>
          <p:nvPr/>
        </p:nvPicPr>
        <p:blipFill>
          <a:blip r:embed="rId2"/>
          <a:stretch>
            <a:fillRect/>
          </a:stretch>
        </p:blipFill>
        <p:spPr>
          <a:xfrm>
            <a:off x="2368440" y="857160"/>
            <a:ext cx="4253760" cy="3394080"/>
          </a:xfrm>
          <a:prstGeom prst="rect">
            <a:avLst/>
          </a:prstGeom>
          <a:ln>
            <a:noFill/>
          </a:ln>
        </p:spPr>
      </p:pic>
      <p:pic>
        <p:nvPicPr>
          <p:cNvPr id="86" name="" descr=""/>
          <p:cNvPicPr/>
          <p:nvPr/>
        </p:nvPicPr>
        <p:blipFill>
          <a:blip r:embed="rId3"/>
          <a:stretch>
            <a:fillRect/>
          </a:stretch>
        </p:blipFill>
        <p:spPr>
          <a:xfrm>
            <a:off x="2368440" y="857160"/>
            <a:ext cx="4253760" cy="339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15" name="PlaceHolder 2"/>
          <p:cNvSpPr>
            <a:spLocks noGrp="1"/>
          </p:cNvSpPr>
          <p:nvPr>
            <p:ph type="body"/>
          </p:nvPr>
        </p:nvSpPr>
        <p:spPr>
          <a:xfrm>
            <a:off x="380880" y="857160"/>
            <a:ext cx="8229240" cy="339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17" name="PlaceHolder 2"/>
          <p:cNvSpPr>
            <a:spLocks noGrp="1"/>
          </p:cNvSpPr>
          <p:nvPr>
            <p:ph type="body"/>
          </p:nvPr>
        </p:nvSpPr>
        <p:spPr>
          <a:xfrm>
            <a:off x="380880" y="857160"/>
            <a:ext cx="4015800" cy="3394080"/>
          </a:xfrm>
          <a:prstGeom prst="rect">
            <a:avLst/>
          </a:prstGeom>
        </p:spPr>
        <p:txBody>
          <a:bodyPr lIns="0" rIns="0" tIns="0" bIns="0"/>
          <a:p>
            <a:endParaRPr/>
          </a:p>
        </p:txBody>
      </p:sp>
      <p:sp>
        <p:nvSpPr>
          <p:cNvPr id="18" name="PlaceHolder 3"/>
          <p:cNvSpPr>
            <a:spLocks noGrp="1"/>
          </p:cNvSpPr>
          <p:nvPr>
            <p:ph type="body"/>
          </p:nvPr>
        </p:nvSpPr>
        <p:spPr>
          <a:xfrm>
            <a:off x="4597920" y="857160"/>
            <a:ext cx="4015800" cy="339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0" y="0"/>
            <a:ext cx="9143640" cy="6285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0" y="0"/>
            <a:ext cx="9143640" cy="29134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22" name="PlaceHolder 2"/>
          <p:cNvSpPr>
            <a:spLocks noGrp="1"/>
          </p:cNvSpPr>
          <p:nvPr>
            <p:ph type="body"/>
          </p:nvPr>
        </p:nvSpPr>
        <p:spPr>
          <a:xfrm>
            <a:off x="380880" y="857160"/>
            <a:ext cx="4015800" cy="1618920"/>
          </a:xfrm>
          <a:prstGeom prst="rect">
            <a:avLst/>
          </a:prstGeom>
        </p:spPr>
        <p:txBody>
          <a:bodyPr lIns="0" rIns="0" tIns="0" bIns="0"/>
          <a:p>
            <a:endParaRPr/>
          </a:p>
        </p:txBody>
      </p:sp>
      <p:sp>
        <p:nvSpPr>
          <p:cNvPr id="23" name="PlaceHolder 3"/>
          <p:cNvSpPr>
            <a:spLocks noGrp="1"/>
          </p:cNvSpPr>
          <p:nvPr>
            <p:ph type="body"/>
          </p:nvPr>
        </p:nvSpPr>
        <p:spPr>
          <a:xfrm>
            <a:off x="380880" y="2630160"/>
            <a:ext cx="4015800" cy="1618920"/>
          </a:xfrm>
          <a:prstGeom prst="rect">
            <a:avLst/>
          </a:prstGeom>
        </p:spPr>
        <p:txBody>
          <a:bodyPr lIns="0" rIns="0" tIns="0" bIns="0"/>
          <a:p>
            <a:endParaRPr/>
          </a:p>
        </p:txBody>
      </p:sp>
      <p:sp>
        <p:nvSpPr>
          <p:cNvPr id="24" name="PlaceHolder 4"/>
          <p:cNvSpPr>
            <a:spLocks noGrp="1"/>
          </p:cNvSpPr>
          <p:nvPr>
            <p:ph type="body"/>
          </p:nvPr>
        </p:nvSpPr>
        <p:spPr>
          <a:xfrm>
            <a:off x="4597920" y="857160"/>
            <a:ext cx="4015800" cy="339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26" name="PlaceHolder 2"/>
          <p:cNvSpPr>
            <a:spLocks noGrp="1"/>
          </p:cNvSpPr>
          <p:nvPr>
            <p:ph type="body"/>
          </p:nvPr>
        </p:nvSpPr>
        <p:spPr>
          <a:xfrm>
            <a:off x="380880" y="857160"/>
            <a:ext cx="4015800" cy="3394080"/>
          </a:xfrm>
          <a:prstGeom prst="rect">
            <a:avLst/>
          </a:prstGeom>
        </p:spPr>
        <p:txBody>
          <a:bodyPr lIns="0" rIns="0" tIns="0" bIns="0"/>
          <a:p>
            <a:endParaRPr/>
          </a:p>
        </p:txBody>
      </p:sp>
      <p:sp>
        <p:nvSpPr>
          <p:cNvPr id="27" name="PlaceHolder 3"/>
          <p:cNvSpPr>
            <a:spLocks noGrp="1"/>
          </p:cNvSpPr>
          <p:nvPr>
            <p:ph type="body"/>
          </p:nvPr>
        </p:nvSpPr>
        <p:spPr>
          <a:xfrm>
            <a:off x="4597920" y="857160"/>
            <a:ext cx="4015800" cy="1618920"/>
          </a:xfrm>
          <a:prstGeom prst="rect">
            <a:avLst/>
          </a:prstGeom>
        </p:spPr>
        <p:txBody>
          <a:bodyPr lIns="0" rIns="0" tIns="0" bIns="0"/>
          <a:p>
            <a:endParaRPr/>
          </a:p>
        </p:txBody>
      </p:sp>
      <p:sp>
        <p:nvSpPr>
          <p:cNvPr id="28" name="PlaceHolder 4"/>
          <p:cNvSpPr>
            <a:spLocks noGrp="1"/>
          </p:cNvSpPr>
          <p:nvPr>
            <p:ph type="body"/>
          </p:nvPr>
        </p:nvSpPr>
        <p:spPr>
          <a:xfrm>
            <a:off x="4597920" y="2630160"/>
            <a:ext cx="4015800" cy="16189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9143640" cy="628560"/>
          </a:xfrm>
          <a:prstGeom prst="rect">
            <a:avLst/>
          </a:prstGeom>
        </p:spPr>
        <p:txBody>
          <a:bodyPr lIns="0" rIns="0" tIns="0" bIns="0" anchor="ctr"/>
          <a:p>
            <a:endParaRPr/>
          </a:p>
        </p:txBody>
      </p:sp>
      <p:sp>
        <p:nvSpPr>
          <p:cNvPr id="30" name="PlaceHolder 2"/>
          <p:cNvSpPr>
            <a:spLocks noGrp="1"/>
          </p:cNvSpPr>
          <p:nvPr>
            <p:ph type="body"/>
          </p:nvPr>
        </p:nvSpPr>
        <p:spPr>
          <a:xfrm>
            <a:off x="380880" y="857160"/>
            <a:ext cx="4015800" cy="1618920"/>
          </a:xfrm>
          <a:prstGeom prst="rect">
            <a:avLst/>
          </a:prstGeom>
        </p:spPr>
        <p:txBody>
          <a:bodyPr lIns="0" rIns="0" tIns="0" bIns="0"/>
          <a:p>
            <a:endParaRPr/>
          </a:p>
        </p:txBody>
      </p:sp>
      <p:sp>
        <p:nvSpPr>
          <p:cNvPr id="31" name="PlaceHolder 3"/>
          <p:cNvSpPr>
            <a:spLocks noGrp="1"/>
          </p:cNvSpPr>
          <p:nvPr>
            <p:ph type="body"/>
          </p:nvPr>
        </p:nvSpPr>
        <p:spPr>
          <a:xfrm>
            <a:off x="4597920" y="857160"/>
            <a:ext cx="4015800" cy="1618920"/>
          </a:xfrm>
          <a:prstGeom prst="rect">
            <a:avLst/>
          </a:prstGeom>
        </p:spPr>
        <p:txBody>
          <a:bodyPr lIns="0" rIns="0" tIns="0" bIns="0"/>
          <a:p>
            <a:endParaRPr/>
          </a:p>
        </p:txBody>
      </p:sp>
      <p:sp>
        <p:nvSpPr>
          <p:cNvPr id="32" name="PlaceHolder 4"/>
          <p:cNvSpPr>
            <a:spLocks noGrp="1"/>
          </p:cNvSpPr>
          <p:nvPr>
            <p:ph type="body"/>
          </p:nvPr>
        </p:nvSpPr>
        <p:spPr>
          <a:xfrm>
            <a:off x="380880" y="2630160"/>
            <a:ext cx="8229240" cy="16189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image" Target="../media/image5.wmf"/><Relationship Id="rId7" Type="http://schemas.openxmlformats.org/officeDocument/2006/relationships/image" Target="../media/image6.wmf"/><Relationship Id="rId8" Type="http://schemas.openxmlformats.org/officeDocument/2006/relationships/image" Target="../media/image7.wmf"/><Relationship Id="rId9" Type="http://schemas.openxmlformats.org/officeDocument/2006/relationships/image" Target="../media/image8.wmf"/><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image" Target="../media/image13.wmf"/><Relationship Id="rId5" Type="http://schemas.openxmlformats.org/officeDocument/2006/relationships/image" Target="../media/image14.wmf"/><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a:fillRect/>
          </a:stretch>
        </p:blipFill>
        <p:spPr>
          <a:xfrm>
            <a:off x="0" y="0"/>
            <a:ext cx="9143640" cy="729720"/>
          </a:xfrm>
          <a:prstGeom prst="rect">
            <a:avLst/>
          </a:prstGeom>
          <a:ln>
            <a:noFill/>
          </a:ln>
        </p:spPr>
      </p:pic>
      <p:pic>
        <p:nvPicPr>
          <p:cNvPr id="1" name="Picture 8" descr=""/>
          <p:cNvPicPr/>
          <p:nvPr/>
        </p:nvPicPr>
        <p:blipFill>
          <a:blip r:embed="rId3"/>
          <a:stretch>
            <a:fillRect/>
          </a:stretch>
        </p:blipFill>
        <p:spPr>
          <a:xfrm>
            <a:off x="229680" y="235440"/>
            <a:ext cx="1033920" cy="252000"/>
          </a:xfrm>
          <a:prstGeom prst="rect">
            <a:avLst/>
          </a:prstGeom>
          <a:ln>
            <a:noFill/>
          </a:ln>
        </p:spPr>
      </p:pic>
      <p:pic>
        <p:nvPicPr>
          <p:cNvPr id="2" name="Picture 5" descr=""/>
          <p:cNvPicPr/>
          <p:nvPr/>
        </p:nvPicPr>
        <p:blipFill>
          <a:blip r:embed="rId4"/>
          <a:stretch>
            <a:fillRect/>
          </a:stretch>
        </p:blipFill>
        <p:spPr>
          <a:xfrm>
            <a:off x="0" y="0"/>
            <a:ext cx="9143640" cy="729720"/>
          </a:xfrm>
          <a:prstGeom prst="rect">
            <a:avLst/>
          </a:prstGeom>
          <a:ln>
            <a:noFill/>
          </a:ln>
        </p:spPr>
      </p:pic>
      <p:pic>
        <p:nvPicPr>
          <p:cNvPr id="3" name="Picture 6" descr=""/>
          <p:cNvPicPr/>
          <p:nvPr/>
        </p:nvPicPr>
        <p:blipFill>
          <a:blip r:embed="rId5"/>
          <a:stretch>
            <a:fillRect/>
          </a:stretch>
        </p:blipFill>
        <p:spPr>
          <a:xfrm>
            <a:off x="229680" y="235440"/>
            <a:ext cx="1033920" cy="252000"/>
          </a:xfrm>
          <a:prstGeom prst="rect">
            <a:avLst/>
          </a:prstGeom>
          <a:ln>
            <a:noFill/>
          </a:ln>
        </p:spPr>
      </p:pic>
      <p:pic>
        <p:nvPicPr>
          <p:cNvPr id="4" name="Picture 6" descr=""/>
          <p:cNvPicPr/>
          <p:nvPr/>
        </p:nvPicPr>
        <p:blipFill>
          <a:blip r:embed="rId6"/>
          <a:stretch>
            <a:fillRect/>
          </a:stretch>
        </p:blipFill>
        <p:spPr>
          <a:xfrm>
            <a:off x="-8280" y="-364680"/>
            <a:ext cx="11055600" cy="6580440"/>
          </a:xfrm>
          <a:prstGeom prst="rect">
            <a:avLst/>
          </a:prstGeom>
          <a:ln>
            <a:noFill/>
          </a:ln>
        </p:spPr>
      </p:pic>
      <p:pic>
        <p:nvPicPr>
          <p:cNvPr id="5" name="Picture 7" descr=""/>
          <p:cNvPicPr/>
          <p:nvPr/>
        </p:nvPicPr>
        <p:blipFill>
          <a:blip r:embed="rId7"/>
          <a:stretch>
            <a:fillRect/>
          </a:stretch>
        </p:blipFill>
        <p:spPr>
          <a:xfrm>
            <a:off x="524520" y="1342800"/>
            <a:ext cx="1852560" cy="451440"/>
          </a:xfrm>
          <a:prstGeom prst="rect">
            <a:avLst/>
          </a:prstGeom>
          <a:ln>
            <a:noFill/>
          </a:ln>
        </p:spPr>
      </p:pic>
      <p:sp>
        <p:nvSpPr>
          <p:cNvPr id="6" name="PlaceHolder 1"/>
          <p:cNvSpPr>
            <a:spLocks noGrp="1"/>
          </p:cNvSpPr>
          <p:nvPr>
            <p:ph type="body"/>
          </p:nvPr>
        </p:nvSpPr>
        <p:spPr>
          <a:xfrm>
            <a:off x="478800" y="1891800"/>
            <a:ext cx="3755520" cy="1197720"/>
          </a:xfrm>
          <a:prstGeom prst="rect">
            <a:avLst/>
          </a:prstGeom>
        </p:spPr>
        <p:txBody>
          <a:bodyPr lIns="90000" rIns="90000" tIns="45000" bIns="45000"/>
          <a:p>
            <a:pPr>
              <a:buSzPct val="45000"/>
              <a:buFont typeface="StarSymbol"/>
              <a:buChar char=""/>
            </a:pPr>
            <a:r>
              <a:rPr lang="en-US" sz="1600">
                <a:solidFill>
                  <a:srgbClr val="ffffff"/>
                </a:solidFill>
                <a:latin typeface="Arial"/>
              </a:rPr>
              <a:t>Click to edit the outline text format</a:t>
            </a:r>
            <a:endParaRPr/>
          </a:p>
          <a:p>
            <a:pPr lvl="1">
              <a:buSzPct val="75000"/>
              <a:buFont typeface="StarSymbol"/>
              <a:buChar char=""/>
            </a:pPr>
            <a:r>
              <a:rPr lang="en-US" sz="1600">
                <a:solidFill>
                  <a:srgbClr val="ffffff"/>
                </a:solidFill>
                <a:latin typeface="Arial"/>
              </a:rPr>
              <a:t>Second Outline Level</a:t>
            </a:r>
            <a:endParaRPr/>
          </a:p>
          <a:p>
            <a:pPr lvl="2">
              <a:buSzPct val="45000"/>
              <a:buFont typeface="StarSymbol"/>
              <a:buChar char=""/>
            </a:pPr>
            <a:r>
              <a:rPr lang="en-US" sz="1600">
                <a:solidFill>
                  <a:srgbClr val="ffffff"/>
                </a:solidFill>
                <a:latin typeface="Arial"/>
              </a:rPr>
              <a:t>Third Outline Level</a:t>
            </a:r>
            <a:endParaRPr/>
          </a:p>
          <a:p>
            <a:pPr lvl="3">
              <a:buSzPct val="75000"/>
              <a:buFont typeface="StarSymbol"/>
              <a:buChar char=""/>
            </a:pPr>
            <a:r>
              <a:rPr lang="en-US" sz="1600">
                <a:solidFill>
                  <a:srgbClr val="ffffff"/>
                </a:solidFill>
                <a:latin typeface="Arial"/>
              </a:rPr>
              <a:t>Fourth Outline Level</a:t>
            </a:r>
            <a:endParaRPr/>
          </a:p>
          <a:p>
            <a:pPr lvl="4">
              <a:buSzPct val="45000"/>
              <a:buFont typeface="StarSymbol"/>
              <a:buChar char=""/>
            </a:pPr>
            <a:r>
              <a:rPr lang="en-US" sz="1600">
                <a:solidFill>
                  <a:srgbClr val="ffffff"/>
                </a:solidFill>
                <a:latin typeface="Arial"/>
              </a:rPr>
              <a:t>Fifth Outline Level</a:t>
            </a:r>
            <a:endParaRPr/>
          </a:p>
          <a:p>
            <a:pPr lvl="5">
              <a:buSzPct val="45000"/>
              <a:buFont typeface="StarSymbol"/>
              <a:buChar char=""/>
            </a:pPr>
            <a:r>
              <a:rPr lang="en-US" sz="1600">
                <a:solidFill>
                  <a:srgbClr val="ffffff"/>
                </a:solidFill>
                <a:latin typeface="Arial"/>
              </a:rPr>
              <a:t>Sixth Outline Level</a:t>
            </a:r>
            <a:endParaRPr/>
          </a:p>
          <a:p>
            <a:pPr>
              <a:lnSpc>
                <a:spcPct val="100000"/>
              </a:lnSpc>
            </a:pPr>
            <a:r>
              <a:rPr lang="en-US" sz="1600">
                <a:solidFill>
                  <a:srgbClr val="ffffff"/>
                </a:solidFill>
                <a:latin typeface="Arial"/>
              </a:rPr>
              <a:t>Seventh Outline LevelClick to edit title</a:t>
            </a:r>
            <a:endParaRPr/>
          </a:p>
        </p:txBody>
      </p:sp>
      <p:sp>
        <p:nvSpPr>
          <p:cNvPr id="7" name="PlaceHolder 2"/>
          <p:cNvSpPr>
            <a:spLocks noGrp="1"/>
          </p:cNvSpPr>
          <p:nvPr>
            <p:ph type="body"/>
          </p:nvPr>
        </p:nvSpPr>
        <p:spPr>
          <a:xfrm>
            <a:off x="479520" y="3238560"/>
            <a:ext cx="3755520" cy="469440"/>
          </a:xfrm>
          <a:prstGeom prst="rect">
            <a:avLst/>
          </a:prstGeom>
        </p:spPr>
        <p:txBody>
          <a:bodyPr lIns="90000" rIns="90000" tIns="45000" bIns="45000"/>
          <a:p>
            <a:pPr>
              <a:buSzPct val="45000"/>
              <a:buFont typeface="StarSymbol"/>
              <a:buChar char=""/>
            </a:pPr>
            <a:r>
              <a:rPr lang="en-US" sz="1600">
                <a:solidFill>
                  <a:srgbClr val="ffffff"/>
                </a:solidFill>
                <a:latin typeface="Arial"/>
              </a:rPr>
              <a:t>Click to edit the outline text format</a:t>
            </a:r>
            <a:endParaRPr/>
          </a:p>
          <a:p>
            <a:pPr lvl="1">
              <a:buSzPct val="75000"/>
              <a:buFont typeface="StarSymbol"/>
              <a:buChar char=""/>
            </a:pPr>
            <a:r>
              <a:rPr lang="en-US" sz="1600">
                <a:solidFill>
                  <a:srgbClr val="ffffff"/>
                </a:solidFill>
                <a:latin typeface="Arial"/>
              </a:rPr>
              <a:t>Second Outline Level</a:t>
            </a:r>
            <a:endParaRPr/>
          </a:p>
          <a:p>
            <a:pPr lvl="2">
              <a:buSzPct val="45000"/>
              <a:buFont typeface="StarSymbol"/>
              <a:buChar char=""/>
            </a:pPr>
            <a:r>
              <a:rPr lang="en-US" sz="1600">
                <a:solidFill>
                  <a:srgbClr val="ffffff"/>
                </a:solidFill>
                <a:latin typeface="Arial"/>
              </a:rPr>
              <a:t>Third Outline Level</a:t>
            </a:r>
            <a:endParaRPr/>
          </a:p>
          <a:p>
            <a:pPr lvl="3">
              <a:buSzPct val="75000"/>
              <a:buFont typeface="StarSymbol"/>
              <a:buChar char=""/>
            </a:pPr>
            <a:r>
              <a:rPr lang="en-US" sz="1600">
                <a:solidFill>
                  <a:srgbClr val="ffffff"/>
                </a:solidFill>
                <a:latin typeface="Arial"/>
              </a:rPr>
              <a:t>Fourth Outline Level</a:t>
            </a:r>
            <a:endParaRPr/>
          </a:p>
          <a:p>
            <a:pPr lvl="4">
              <a:buSzPct val="45000"/>
              <a:buFont typeface="StarSymbol"/>
              <a:buChar char=""/>
            </a:pPr>
            <a:r>
              <a:rPr lang="en-US" sz="1600">
                <a:solidFill>
                  <a:srgbClr val="ffffff"/>
                </a:solidFill>
                <a:latin typeface="Arial"/>
              </a:rPr>
              <a:t>Fifth Outline Level</a:t>
            </a:r>
            <a:endParaRPr/>
          </a:p>
          <a:p>
            <a:pPr lvl="5">
              <a:buSzPct val="45000"/>
              <a:buFont typeface="StarSymbol"/>
              <a:buChar char=""/>
            </a:pPr>
            <a:r>
              <a:rPr lang="en-US" sz="1600">
                <a:solidFill>
                  <a:srgbClr val="ffffff"/>
                </a:solidFill>
                <a:latin typeface="Arial"/>
              </a:rPr>
              <a:t>Sixth Outline Level</a:t>
            </a:r>
            <a:endParaRPr/>
          </a:p>
          <a:p>
            <a:pPr>
              <a:lnSpc>
                <a:spcPct val="100000"/>
              </a:lnSpc>
            </a:pPr>
            <a:r>
              <a:rPr lang="en-US" sz="1600">
                <a:solidFill>
                  <a:srgbClr val="ffffff"/>
                </a:solidFill>
                <a:latin typeface="Arial"/>
              </a:rPr>
              <a:t>Seventh Outline LevelClick to edit presenter name</a:t>
            </a:r>
            <a:endParaRPr/>
          </a:p>
          <a:p>
            <a:pPr>
              <a:lnSpc>
                <a:spcPct val="100000"/>
              </a:lnSpc>
            </a:pPr>
            <a:endParaRPr/>
          </a:p>
        </p:txBody>
      </p:sp>
      <p:sp>
        <p:nvSpPr>
          <p:cNvPr id="8" name="PlaceHolder 3"/>
          <p:cNvSpPr>
            <a:spLocks noGrp="1"/>
          </p:cNvSpPr>
          <p:nvPr>
            <p:ph type="ftr"/>
          </p:nvPr>
        </p:nvSpPr>
        <p:spPr>
          <a:xfrm>
            <a:off x="2910960" y="4932000"/>
            <a:ext cx="2895120" cy="274320"/>
          </a:xfrm>
          <a:prstGeom prst="rect">
            <a:avLst/>
          </a:prstGeom>
        </p:spPr>
        <p:txBody>
          <a:bodyPr anchor="ctr"/>
          <a:p>
            <a:endParaRPr/>
          </a:p>
        </p:txBody>
      </p:sp>
      <p:pic>
        <p:nvPicPr>
          <p:cNvPr id="9" name="Picture 8" descr=""/>
          <p:cNvPicPr/>
          <p:nvPr/>
        </p:nvPicPr>
        <p:blipFill>
          <a:blip r:embed="rId8"/>
          <a:stretch>
            <a:fillRect/>
          </a:stretch>
        </p:blipFill>
        <p:spPr>
          <a:xfrm>
            <a:off x="-8280" y="-364680"/>
            <a:ext cx="11055600" cy="6580440"/>
          </a:xfrm>
          <a:prstGeom prst="rect">
            <a:avLst/>
          </a:prstGeom>
          <a:ln>
            <a:noFill/>
          </a:ln>
        </p:spPr>
      </p:pic>
      <p:pic>
        <p:nvPicPr>
          <p:cNvPr id="10" name="Picture 10" descr=""/>
          <p:cNvPicPr/>
          <p:nvPr/>
        </p:nvPicPr>
        <p:blipFill>
          <a:blip r:embed="rId9"/>
          <a:stretch>
            <a:fillRect/>
          </a:stretch>
        </p:blipFill>
        <p:spPr>
          <a:xfrm>
            <a:off x="524520" y="1342800"/>
            <a:ext cx="1852560" cy="451440"/>
          </a:xfrm>
          <a:prstGeom prst="rect">
            <a:avLst/>
          </a:prstGeom>
          <a:ln>
            <a:noFill/>
          </a:ln>
        </p:spPr>
      </p:pic>
      <p:sp>
        <p:nvSpPr>
          <p:cNvPr id="11" name="PlaceHolder 4"/>
          <p:cNvSpPr>
            <a:spLocks noGrp="1"/>
          </p:cNvSpPr>
          <p:nvPr>
            <p:ph type="title"/>
          </p:nvPr>
        </p:nvSpPr>
        <p:spPr>
          <a:xfrm>
            <a:off x="457200" y="205200"/>
            <a:ext cx="8229240" cy="858600"/>
          </a:xfrm>
          <a:prstGeom prst="rect">
            <a:avLst/>
          </a:prstGeom>
        </p:spPr>
        <p:txBody>
          <a:bodyPr lIns="0" rIns="0" tIns="0" bIns="0" anchor="ctr"/>
          <a:p>
            <a:r>
              <a:rPr lang="en-US">
                <a:latin typeface="Calibri"/>
              </a:rPr>
              <a:t>Click to edit the title text format</a:t>
            </a:r>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6" name="Picture 7" descr=""/>
          <p:cNvPicPr/>
          <p:nvPr/>
        </p:nvPicPr>
        <p:blipFill>
          <a:blip r:embed="rId2"/>
          <a:stretch>
            <a:fillRect/>
          </a:stretch>
        </p:blipFill>
        <p:spPr>
          <a:xfrm>
            <a:off x="0" y="0"/>
            <a:ext cx="9143640" cy="729720"/>
          </a:xfrm>
          <a:prstGeom prst="rect">
            <a:avLst/>
          </a:prstGeom>
          <a:ln>
            <a:noFill/>
          </a:ln>
        </p:spPr>
      </p:pic>
      <p:pic>
        <p:nvPicPr>
          <p:cNvPr id="47" name="Picture 8" descr=""/>
          <p:cNvPicPr/>
          <p:nvPr/>
        </p:nvPicPr>
        <p:blipFill>
          <a:blip r:embed="rId3"/>
          <a:stretch>
            <a:fillRect/>
          </a:stretch>
        </p:blipFill>
        <p:spPr>
          <a:xfrm>
            <a:off x="229680" y="235440"/>
            <a:ext cx="1033920" cy="252000"/>
          </a:xfrm>
          <a:prstGeom prst="rect">
            <a:avLst/>
          </a:prstGeom>
          <a:ln>
            <a:noFill/>
          </a:ln>
        </p:spPr>
      </p:pic>
      <p:pic>
        <p:nvPicPr>
          <p:cNvPr id="48" name="Picture 5" descr=""/>
          <p:cNvPicPr/>
          <p:nvPr/>
        </p:nvPicPr>
        <p:blipFill>
          <a:blip r:embed="rId4"/>
          <a:stretch>
            <a:fillRect/>
          </a:stretch>
        </p:blipFill>
        <p:spPr>
          <a:xfrm>
            <a:off x="0" y="0"/>
            <a:ext cx="9143640" cy="729720"/>
          </a:xfrm>
          <a:prstGeom prst="rect">
            <a:avLst/>
          </a:prstGeom>
          <a:ln>
            <a:noFill/>
          </a:ln>
        </p:spPr>
      </p:pic>
      <p:pic>
        <p:nvPicPr>
          <p:cNvPr id="49" name="Picture 6" descr=""/>
          <p:cNvPicPr/>
          <p:nvPr/>
        </p:nvPicPr>
        <p:blipFill>
          <a:blip r:embed="rId5"/>
          <a:stretch>
            <a:fillRect/>
          </a:stretch>
        </p:blipFill>
        <p:spPr>
          <a:xfrm>
            <a:off x="229680" y="235440"/>
            <a:ext cx="1033920" cy="252000"/>
          </a:xfrm>
          <a:prstGeom prst="rect">
            <a:avLst/>
          </a:prstGeom>
          <a:ln>
            <a:noFill/>
          </a:ln>
        </p:spPr>
      </p:pic>
      <p:sp>
        <p:nvSpPr>
          <p:cNvPr id="50" name="PlaceHolder 1"/>
          <p:cNvSpPr>
            <a:spLocks noGrp="1"/>
          </p:cNvSpPr>
          <p:nvPr>
            <p:ph type="title"/>
          </p:nvPr>
        </p:nvSpPr>
        <p:spPr>
          <a:xfrm>
            <a:off x="0" y="0"/>
            <a:ext cx="9143640" cy="628200"/>
          </a:xfrm>
          <a:prstGeom prst="rect">
            <a:avLst/>
          </a:prstGeom>
        </p:spPr>
        <p:txBody>
          <a:bodyPr lIns="90000" rIns="90000" tIns="45000" bIns="45000"/>
          <a:p>
            <a:pPr algn="ctr">
              <a:lnSpc>
                <a:spcPct val="100000"/>
              </a:lnSpc>
            </a:pPr>
            <a:r>
              <a:rPr lang="en-US" sz="4400">
                <a:solidFill>
                  <a:srgbClr val="444444"/>
                </a:solidFill>
                <a:latin typeface="Calibri"/>
              </a:rPr>
              <a:t>Click to edit the title text formatClick to edit Master title style</a:t>
            </a:r>
            <a:endParaRPr/>
          </a:p>
        </p:txBody>
      </p:sp>
      <p:sp>
        <p:nvSpPr>
          <p:cNvPr id="51" name="PlaceHolder 2"/>
          <p:cNvSpPr>
            <a:spLocks noGrp="1"/>
          </p:cNvSpPr>
          <p:nvPr>
            <p:ph type="body"/>
          </p:nvPr>
        </p:nvSpPr>
        <p:spPr>
          <a:xfrm>
            <a:off x="380880" y="857160"/>
            <a:ext cx="8229240" cy="3394080"/>
          </a:xfrm>
          <a:prstGeom prst="rect">
            <a:avLst/>
          </a:prstGeom>
        </p:spPr>
        <p:txBody>
          <a:bodyPr lIns="90000" rIns="90000" tIns="45000" bIns="45000"/>
          <a:p>
            <a:pPr>
              <a:buSzPct val="45000"/>
              <a:buFont typeface="StarSymbol"/>
              <a:buChar char=""/>
            </a:pPr>
            <a:r>
              <a:rPr lang="en-US" sz="3200">
                <a:solidFill>
                  <a:srgbClr val="444444"/>
                </a:solidFill>
                <a:latin typeface="Calibri"/>
              </a:rPr>
              <a:t>Click to edit the outline text format</a:t>
            </a:r>
            <a:endParaRPr/>
          </a:p>
          <a:p>
            <a:pPr lvl="1">
              <a:buSzPct val="75000"/>
              <a:buFont typeface="StarSymbol"/>
              <a:buChar char=""/>
            </a:pPr>
            <a:r>
              <a:rPr lang="en-US" sz="3200">
                <a:solidFill>
                  <a:srgbClr val="444444"/>
                </a:solidFill>
                <a:latin typeface="Calibri"/>
              </a:rPr>
              <a:t>Second Outline Level</a:t>
            </a:r>
            <a:endParaRPr/>
          </a:p>
          <a:p>
            <a:pPr lvl="2">
              <a:buSzPct val="45000"/>
              <a:buFont typeface="StarSymbol"/>
              <a:buChar char=""/>
            </a:pPr>
            <a:r>
              <a:rPr lang="en-US" sz="3200">
                <a:solidFill>
                  <a:srgbClr val="444444"/>
                </a:solidFill>
                <a:latin typeface="Calibri"/>
              </a:rPr>
              <a:t>Third Outline Level</a:t>
            </a:r>
            <a:endParaRPr/>
          </a:p>
          <a:p>
            <a:pPr lvl="3">
              <a:buSzPct val="75000"/>
              <a:buFont typeface="StarSymbol"/>
              <a:buChar char=""/>
            </a:pPr>
            <a:r>
              <a:rPr lang="en-US" sz="3200">
                <a:solidFill>
                  <a:srgbClr val="444444"/>
                </a:solidFill>
                <a:latin typeface="Calibri"/>
              </a:rPr>
              <a:t>Fourth Outline Level</a:t>
            </a:r>
            <a:endParaRPr/>
          </a:p>
          <a:p>
            <a:pPr lvl="4">
              <a:buSzPct val="45000"/>
              <a:buFont typeface="StarSymbol"/>
              <a:buChar char=""/>
            </a:pPr>
            <a:r>
              <a:rPr lang="en-US" sz="3200">
                <a:solidFill>
                  <a:srgbClr val="444444"/>
                </a:solidFill>
                <a:latin typeface="Calibri"/>
              </a:rPr>
              <a:t>Fifth Outline Level</a:t>
            </a:r>
            <a:endParaRPr/>
          </a:p>
          <a:p>
            <a:pPr lvl="5">
              <a:buSzPct val="45000"/>
              <a:buFont typeface="StarSymbol"/>
              <a:buChar char=""/>
            </a:pPr>
            <a:r>
              <a:rPr lang="en-US" sz="3200">
                <a:solidFill>
                  <a:srgbClr val="444444"/>
                </a:solidFill>
                <a:latin typeface="Calibri"/>
              </a:rPr>
              <a:t>Sixth Outline Level</a:t>
            </a:r>
            <a:endParaRPr/>
          </a:p>
          <a:p>
            <a:pPr>
              <a:lnSpc>
                <a:spcPct val="100000"/>
              </a:lnSpc>
              <a:buFont typeface="Arial"/>
              <a:buChar char="•"/>
            </a:pPr>
            <a:r>
              <a:rPr lang="en-US" sz="3200">
                <a:solidFill>
                  <a:srgbClr val="444444"/>
                </a:solidFill>
                <a:latin typeface="Calibri"/>
              </a:rPr>
              <a:t>Seventh Outline LevelClick to edit Master text styles</a:t>
            </a:r>
            <a:endParaRPr/>
          </a:p>
          <a:p>
            <a:pPr lvl="1">
              <a:lnSpc>
                <a:spcPct val="100000"/>
              </a:lnSpc>
              <a:buFont typeface="Arial"/>
              <a:buChar char="–"/>
            </a:pPr>
            <a:r>
              <a:rPr lang="en-US" sz="2800">
                <a:solidFill>
                  <a:srgbClr val="444444"/>
                </a:solidFill>
                <a:latin typeface="Calibri"/>
              </a:rPr>
              <a:t>Second level</a:t>
            </a:r>
            <a:endParaRPr/>
          </a:p>
          <a:p>
            <a:pPr lvl="2">
              <a:lnSpc>
                <a:spcPct val="100000"/>
              </a:lnSpc>
              <a:buFont typeface="Arial"/>
              <a:buChar char="•"/>
            </a:pPr>
            <a:r>
              <a:rPr lang="en-US" sz="2400">
                <a:solidFill>
                  <a:srgbClr val="444444"/>
                </a:solidFill>
                <a:latin typeface="Calibri"/>
              </a:rPr>
              <a:t>Third level</a:t>
            </a:r>
            <a:endParaRPr/>
          </a:p>
          <a:p>
            <a:pPr lvl="3">
              <a:lnSpc>
                <a:spcPct val="100000"/>
              </a:lnSpc>
              <a:buFont typeface="Arial"/>
              <a:buChar char="–"/>
            </a:pPr>
            <a:r>
              <a:rPr lang="en-US" sz="2000">
                <a:solidFill>
                  <a:srgbClr val="444444"/>
                </a:solidFill>
                <a:latin typeface="Calibri"/>
              </a:rPr>
              <a:t>Fourth level</a:t>
            </a:r>
            <a:endParaRPr/>
          </a:p>
          <a:p>
            <a:pPr lvl="4">
              <a:lnSpc>
                <a:spcPct val="100000"/>
              </a:lnSpc>
              <a:buFont typeface="Arial"/>
              <a:buChar char="»"/>
            </a:pPr>
            <a:r>
              <a:rPr lang="en-US" sz="2000">
                <a:solidFill>
                  <a:srgbClr val="444444"/>
                </a:solidFill>
                <a:latin typeface="Calibri"/>
              </a:rPr>
              <a:t>Fifth level</a:t>
            </a:r>
            <a:endParaRPr/>
          </a:p>
        </p:txBody>
      </p:sp>
      <p:sp>
        <p:nvSpPr>
          <p:cNvPr id="52" name="PlaceHolder 3"/>
          <p:cNvSpPr>
            <a:spLocks noGrp="1"/>
          </p:cNvSpPr>
          <p:nvPr>
            <p:ph type="ftr"/>
          </p:nvPr>
        </p:nvSpPr>
        <p:spPr>
          <a:xfrm>
            <a:off x="2910960" y="4932000"/>
            <a:ext cx="2895120" cy="274320"/>
          </a:xfrm>
          <a:prstGeom prst="rect">
            <a:avLst/>
          </a:prstGeom>
        </p:spPr>
        <p:txBody>
          <a:bodyPr anchor="ctr"/>
          <a:p>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78800" y="2675160"/>
            <a:ext cx="4308480" cy="1197720"/>
          </a:xfrm>
          <a:prstGeom prst="rect">
            <a:avLst/>
          </a:prstGeom>
        </p:spPr>
        <p:txBody>
          <a:bodyPr lIns="90000" rIns="90000" tIns="45000" bIns="45000"/>
          <a:p>
            <a:pPr>
              <a:lnSpc>
                <a:spcPct val="100000"/>
              </a:lnSpc>
            </a:pPr>
            <a:r>
              <a:rPr lang="en-US" sz="2400">
                <a:solidFill>
                  <a:srgbClr val="ffffff"/>
                </a:solidFill>
                <a:latin typeface="Arial"/>
              </a:rPr>
              <a:t>BusinessEvents TEA Agent</a:t>
            </a:r>
            <a:endParaRPr/>
          </a:p>
          <a:p>
            <a:pPr>
              <a:lnSpc>
                <a:spcPct val="100000"/>
              </a:lnSpc>
            </a:pPr>
            <a:r>
              <a:rPr lang="en-US" sz="2400">
                <a:solidFill>
                  <a:srgbClr val="ffffff"/>
                </a:solidFill>
                <a:latin typeface="Arial"/>
              </a:rPr>
              <a:t>Bhalchandra Gokhale</a:t>
            </a:r>
            <a:endParaRPr/>
          </a:p>
          <a:p>
            <a:pPr>
              <a:lnSpc>
                <a:spcPct val="100000"/>
              </a:lnSpc>
            </a:pPr>
            <a:r>
              <a:rPr lang="en-US" sz="2400">
                <a:solidFill>
                  <a:srgbClr val="ffffff"/>
                </a:solidFill>
                <a:latin typeface="Arial"/>
              </a:rPr>
              <a:t>November 2015</a:t>
            </a:r>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0" y="0"/>
            <a:ext cx="9143640" cy="723600"/>
          </a:xfrm>
          <a:prstGeom prst="rect">
            <a:avLst/>
          </a:prstGeom>
        </p:spPr>
        <p:txBody>
          <a:bodyPr lIns="90000" rIns="90000" tIns="45000" bIns="45000"/>
          <a:p>
            <a:pPr algn="ctr">
              <a:lnSpc>
                <a:spcPct val="100000"/>
              </a:lnSpc>
            </a:pPr>
            <a:r>
              <a:rPr lang="en-US" sz="3200">
                <a:solidFill>
                  <a:srgbClr val="ffffff"/>
                </a:solidFill>
                <a:latin typeface="Calibri"/>
              </a:rPr>
              <a:t>Disclaimer</a:t>
            </a:r>
            <a:endParaRPr/>
          </a:p>
        </p:txBody>
      </p:sp>
      <p:sp>
        <p:nvSpPr>
          <p:cNvPr id="94" name="TextShape 2"/>
          <p:cNvSpPr txBox="1"/>
          <p:nvPr/>
        </p:nvSpPr>
        <p:spPr>
          <a:xfrm>
            <a:off x="0" y="723960"/>
            <a:ext cx="9143640" cy="4419360"/>
          </a:xfrm>
          <a:prstGeom prst="rect">
            <a:avLst/>
          </a:prstGeom>
        </p:spPr>
        <p:txBody>
          <a:bodyPr lIns="90000" rIns="90000" tIns="45000" bIns="45000"/>
          <a:p>
            <a:pPr>
              <a:lnSpc>
                <a:spcPct val="100000"/>
              </a:lnSpc>
              <a:buFont typeface="Arial"/>
              <a:buChar char="•"/>
            </a:pPr>
            <a:r>
              <a:rPr lang="en-US" sz="2400">
                <a:solidFill>
                  <a:srgbClr val="444444"/>
                </a:solidFill>
                <a:latin typeface="Calibri"/>
              </a:rPr>
              <a:t>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TIBCO</a:t>
            </a:r>
            <a:r>
              <a:rPr lang="en-US" sz="2400">
                <a:solidFill>
                  <a:srgbClr val="444444"/>
                </a:solidFill>
                <a:latin typeface="Arial"/>
              </a:rPr>
              <a:t>’</a:t>
            </a:r>
            <a:r>
              <a:rPr lang="en-US" sz="2400">
                <a:solidFill>
                  <a:srgbClr val="444444"/>
                </a:solidFill>
                <a:latin typeface="Calibri"/>
              </a:rPr>
              <a:t>S prior written permission.</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2638440" y="3981600"/>
            <a:ext cx="6352920" cy="914040"/>
          </a:xfrm>
          <a:prstGeom prst="rect">
            <a:avLst/>
          </a:prstGeom>
          <a:solidFill>
            <a:srgbClr val="d9d9d9"/>
          </a:solidFill>
          <a:ln w="9360">
            <a:solidFill>
              <a:srgbClr val="0d85d8"/>
            </a:solidFill>
            <a:round/>
          </a:ln>
        </p:spPr>
      </p:sp>
      <p:sp>
        <p:nvSpPr>
          <p:cNvPr id="96" name="CustomShape 2"/>
          <p:cNvSpPr/>
          <p:nvPr/>
        </p:nvSpPr>
        <p:spPr>
          <a:xfrm>
            <a:off x="2638440" y="981000"/>
            <a:ext cx="6352920" cy="914040"/>
          </a:xfrm>
          <a:prstGeom prst="rect">
            <a:avLst/>
          </a:prstGeom>
          <a:solidFill>
            <a:srgbClr val="d9d9d9"/>
          </a:solidFill>
          <a:ln w="9360">
            <a:solidFill>
              <a:srgbClr val="0d85d8"/>
            </a:solidFill>
            <a:round/>
          </a:ln>
        </p:spPr>
      </p:sp>
      <p:sp>
        <p:nvSpPr>
          <p:cNvPr id="97" name="CustomShape 3"/>
          <p:cNvSpPr/>
          <p:nvPr/>
        </p:nvSpPr>
        <p:spPr>
          <a:xfrm>
            <a:off x="7548480" y="838080"/>
            <a:ext cx="1294920" cy="4161960"/>
          </a:xfrm>
          <a:prstGeom prst="rect">
            <a:avLst/>
          </a:prstGeom>
          <a:solidFill>
            <a:srgbClr val="d9d9d9"/>
          </a:solidFill>
          <a:ln w="9360">
            <a:solidFill>
              <a:srgbClr val="0d85d8"/>
            </a:solidFill>
            <a:round/>
          </a:ln>
        </p:spPr>
      </p:sp>
      <p:sp>
        <p:nvSpPr>
          <p:cNvPr id="98" name="TextShape 4"/>
          <p:cNvSpPr txBox="1"/>
          <p:nvPr/>
        </p:nvSpPr>
        <p:spPr>
          <a:xfrm>
            <a:off x="0" y="0"/>
            <a:ext cx="9143640" cy="732960"/>
          </a:xfrm>
          <a:prstGeom prst="rect">
            <a:avLst/>
          </a:prstGeom>
        </p:spPr>
        <p:txBody>
          <a:bodyPr lIns="90000" rIns="90000" tIns="45000" bIns="45000"/>
          <a:p>
            <a:pPr algn="ctr">
              <a:lnSpc>
                <a:spcPct val="100000"/>
              </a:lnSpc>
            </a:pPr>
            <a:r>
              <a:rPr lang="en-US" sz="3200">
                <a:solidFill>
                  <a:srgbClr val="ffffff"/>
                </a:solidFill>
                <a:latin typeface="Calibri"/>
              </a:rPr>
              <a:t>	</a:t>
            </a:r>
            <a:r>
              <a:rPr lang="en-US" sz="3200">
                <a:solidFill>
                  <a:srgbClr val="ffffff"/>
                </a:solidFill>
                <a:latin typeface="Calibri"/>
              </a:rPr>
              <a:t>	</a:t>
            </a:r>
            <a:r>
              <a:rPr lang="en-US" sz="3200">
                <a:solidFill>
                  <a:srgbClr val="ffffff"/>
                </a:solidFill>
                <a:latin typeface="Calibri"/>
              </a:rPr>
              <a:t>	</a:t>
            </a:r>
            <a:r>
              <a:rPr lang="en-US" sz="3200">
                <a:solidFill>
                  <a:srgbClr val="ffffff"/>
                </a:solidFill>
                <a:latin typeface="Calibri"/>
              </a:rPr>
              <a:t>BE/TEA Agent Architecture</a:t>
            </a:r>
            <a:endParaRPr/>
          </a:p>
        </p:txBody>
      </p:sp>
      <p:sp>
        <p:nvSpPr>
          <p:cNvPr id="99" name="CustomShape 5"/>
          <p:cNvSpPr/>
          <p:nvPr/>
        </p:nvSpPr>
        <p:spPr>
          <a:xfrm>
            <a:off x="623880" y="2865960"/>
            <a:ext cx="942480" cy="533160"/>
          </a:xfrm>
          <a:prstGeom prst="rect">
            <a:avLst/>
          </a:prstGeom>
          <a:gradFill>
            <a:gsLst>
              <a:gs pos="0">
                <a:srgbClr val="008aea"/>
              </a:gs>
              <a:gs pos="100000">
                <a:srgbClr val="a9c9ff"/>
              </a:gs>
            </a:gsLst>
            <a:lin ang="16200000"/>
          </a:gradFill>
          <a:ln w="9360">
            <a:solidFill>
              <a:srgbClr val="0d85d8"/>
            </a:solidFill>
            <a:round/>
          </a:ln>
        </p:spPr>
        <p:txBody>
          <a:bodyPr lIns="90000" rIns="90000" tIns="45000" bIns="45000" anchor="ctr"/>
          <a:p>
            <a:pPr algn="ctr">
              <a:lnSpc>
                <a:spcPct val="100000"/>
              </a:lnSpc>
            </a:pPr>
            <a:r>
              <a:rPr lang="en-IN" sz="1200">
                <a:solidFill>
                  <a:srgbClr val="ffffff"/>
                </a:solidFill>
                <a:latin typeface="Calibri"/>
              </a:rPr>
              <a:t>TEA Server</a:t>
            </a:r>
            <a:endParaRPr/>
          </a:p>
        </p:txBody>
      </p:sp>
      <p:sp>
        <p:nvSpPr>
          <p:cNvPr id="100" name="CustomShape 6"/>
          <p:cNvSpPr/>
          <p:nvPr/>
        </p:nvSpPr>
        <p:spPr>
          <a:xfrm>
            <a:off x="2952720" y="2740680"/>
            <a:ext cx="1514160" cy="783000"/>
          </a:xfrm>
          <a:prstGeom prst="rect">
            <a:avLst/>
          </a:prstGeom>
          <a:solidFill>
            <a:srgbClr val="0070c0"/>
          </a:solidFill>
          <a:ln w="9360">
            <a:solidFill>
              <a:srgbClr val="0d85d8"/>
            </a:solidFill>
            <a:round/>
          </a:ln>
        </p:spPr>
        <p:txBody>
          <a:bodyPr lIns="90000" rIns="90000" tIns="45000" bIns="45000" anchor="ctr"/>
          <a:p>
            <a:pPr algn="ctr">
              <a:lnSpc>
                <a:spcPct val="100000"/>
              </a:lnSpc>
            </a:pPr>
            <a:r>
              <a:rPr lang="en-IN" sz="1200">
                <a:solidFill>
                  <a:srgbClr val="ffffff"/>
                </a:solidFill>
                <a:latin typeface="Calibri"/>
              </a:rPr>
              <a:t>BE/TEAgent</a:t>
            </a:r>
            <a:endParaRPr/>
          </a:p>
        </p:txBody>
      </p:sp>
      <p:sp>
        <p:nvSpPr>
          <p:cNvPr id="101" name="CustomShape 7"/>
          <p:cNvSpPr/>
          <p:nvPr/>
        </p:nvSpPr>
        <p:spPr>
          <a:xfrm>
            <a:off x="7616160" y="851040"/>
            <a:ext cx="1133640" cy="272880"/>
          </a:xfrm>
          <a:prstGeom prst="rect">
            <a:avLst/>
          </a:prstGeom>
          <a:noFill/>
          <a:ln>
            <a:noFill/>
          </a:ln>
        </p:spPr>
        <p:txBody>
          <a:bodyPr wrap="none" lIns="90000" rIns="90000" tIns="45000" bIns="45000"/>
          <a:p>
            <a:pPr>
              <a:lnSpc>
                <a:spcPct val="100000"/>
              </a:lnSpc>
            </a:pPr>
            <a:r>
              <a:rPr lang="en-IN" sz="1200">
                <a:solidFill>
                  <a:srgbClr val="444444"/>
                </a:solidFill>
                <a:latin typeface="Calibri"/>
              </a:rPr>
              <a:t>HttpChannel</a:t>
            </a:r>
            <a:endParaRPr/>
          </a:p>
        </p:txBody>
      </p:sp>
      <p:sp>
        <p:nvSpPr>
          <p:cNvPr id="102" name="CustomShape 8"/>
          <p:cNvSpPr/>
          <p:nvPr/>
        </p:nvSpPr>
        <p:spPr>
          <a:xfrm>
            <a:off x="7724880" y="1138320"/>
            <a:ext cx="942480" cy="533160"/>
          </a:xfrm>
          <a:prstGeom prst="rect">
            <a:avLst/>
          </a:prstGeom>
          <a:gradFill>
            <a:gsLst>
              <a:gs pos="0">
                <a:srgbClr val="008aea"/>
              </a:gs>
              <a:gs pos="100000">
                <a:srgbClr val="a9c9ff"/>
              </a:gs>
            </a:gsLst>
            <a:lin ang="16200000"/>
          </a:gradFill>
          <a:ln w="9360">
            <a:solidFill>
              <a:srgbClr val="0d85d8"/>
            </a:solidFill>
            <a:round/>
          </a:ln>
        </p:spPr>
        <p:txBody>
          <a:bodyPr lIns="90000" rIns="90000" tIns="45000" bIns="45000" anchor="ctr"/>
          <a:p>
            <a:pPr algn="ctr">
              <a:lnSpc>
                <a:spcPct val="100000"/>
              </a:lnSpc>
            </a:pPr>
            <a:r>
              <a:rPr lang="en-IN" sz="1200">
                <a:solidFill>
                  <a:srgbClr val="ffffff"/>
                </a:solidFill>
                <a:latin typeface="Calibri"/>
              </a:rPr>
              <a:t>Inference node</a:t>
            </a:r>
            <a:endParaRPr/>
          </a:p>
        </p:txBody>
      </p:sp>
      <p:sp>
        <p:nvSpPr>
          <p:cNvPr id="103" name="CustomShape 9"/>
          <p:cNvSpPr/>
          <p:nvPr/>
        </p:nvSpPr>
        <p:spPr>
          <a:xfrm>
            <a:off x="7758000" y="4138560"/>
            <a:ext cx="942480" cy="533160"/>
          </a:xfrm>
          <a:prstGeom prst="rect">
            <a:avLst/>
          </a:prstGeom>
          <a:gradFill>
            <a:gsLst>
              <a:gs pos="0">
                <a:srgbClr val="008aea"/>
              </a:gs>
              <a:gs pos="100000">
                <a:srgbClr val="a9c9ff"/>
              </a:gs>
            </a:gsLst>
            <a:lin ang="16200000"/>
          </a:gradFill>
          <a:ln w="9360">
            <a:solidFill>
              <a:srgbClr val="0d85d8"/>
            </a:solidFill>
            <a:round/>
          </a:ln>
        </p:spPr>
        <p:txBody>
          <a:bodyPr lIns="90000" rIns="90000" tIns="45000" bIns="45000" anchor="ctr"/>
          <a:p>
            <a:pPr algn="ctr">
              <a:lnSpc>
                <a:spcPct val="100000"/>
              </a:lnSpc>
            </a:pPr>
            <a:r>
              <a:rPr lang="en-IN" sz="1200">
                <a:solidFill>
                  <a:srgbClr val="ffffff"/>
                </a:solidFill>
                <a:latin typeface="Calibri"/>
              </a:rPr>
              <a:t>Cache node</a:t>
            </a:r>
            <a:endParaRPr/>
          </a:p>
        </p:txBody>
      </p:sp>
      <p:sp>
        <p:nvSpPr>
          <p:cNvPr id="104" name="CustomShape 10"/>
          <p:cNvSpPr/>
          <p:nvPr/>
        </p:nvSpPr>
        <p:spPr>
          <a:xfrm>
            <a:off x="5967360" y="838080"/>
            <a:ext cx="1294920" cy="4161960"/>
          </a:xfrm>
          <a:prstGeom prst="rect">
            <a:avLst/>
          </a:prstGeom>
          <a:solidFill>
            <a:srgbClr val="d9d9d9"/>
          </a:solidFill>
          <a:ln w="9360">
            <a:solidFill>
              <a:srgbClr val="0d85d8"/>
            </a:solidFill>
            <a:round/>
          </a:ln>
        </p:spPr>
      </p:sp>
      <p:sp>
        <p:nvSpPr>
          <p:cNvPr id="105" name="CustomShape 11"/>
          <p:cNvSpPr/>
          <p:nvPr/>
        </p:nvSpPr>
        <p:spPr>
          <a:xfrm>
            <a:off x="6143760" y="1138320"/>
            <a:ext cx="942480" cy="533160"/>
          </a:xfrm>
          <a:prstGeom prst="rect">
            <a:avLst/>
          </a:prstGeom>
          <a:gradFill>
            <a:gsLst>
              <a:gs pos="0">
                <a:srgbClr val="008aea"/>
              </a:gs>
              <a:gs pos="100000">
                <a:srgbClr val="a9c9ff"/>
              </a:gs>
            </a:gsLst>
            <a:lin ang="16200000"/>
          </a:gradFill>
          <a:ln w="9360">
            <a:solidFill>
              <a:srgbClr val="0d85d8"/>
            </a:solidFill>
            <a:round/>
          </a:ln>
        </p:spPr>
        <p:txBody>
          <a:bodyPr lIns="90000" rIns="90000" tIns="45000" bIns="45000" anchor="ctr"/>
          <a:p>
            <a:pPr algn="ctr">
              <a:lnSpc>
                <a:spcPct val="100000"/>
              </a:lnSpc>
            </a:pPr>
            <a:r>
              <a:rPr lang="en-IN" sz="1200">
                <a:solidFill>
                  <a:srgbClr val="ffffff"/>
                </a:solidFill>
                <a:latin typeface="Calibri"/>
              </a:rPr>
              <a:t>Inference node</a:t>
            </a:r>
            <a:endParaRPr/>
          </a:p>
        </p:txBody>
      </p:sp>
      <p:sp>
        <p:nvSpPr>
          <p:cNvPr id="106" name="CustomShape 12"/>
          <p:cNvSpPr/>
          <p:nvPr/>
        </p:nvSpPr>
        <p:spPr>
          <a:xfrm>
            <a:off x="6176880" y="4138560"/>
            <a:ext cx="942480" cy="533160"/>
          </a:xfrm>
          <a:prstGeom prst="rect">
            <a:avLst/>
          </a:prstGeom>
          <a:gradFill>
            <a:gsLst>
              <a:gs pos="0">
                <a:srgbClr val="008aea"/>
              </a:gs>
              <a:gs pos="100000">
                <a:srgbClr val="a9c9ff"/>
              </a:gs>
            </a:gsLst>
            <a:lin ang="16200000"/>
          </a:gradFill>
          <a:ln w="9360">
            <a:solidFill>
              <a:srgbClr val="0d85d8"/>
            </a:solidFill>
            <a:round/>
          </a:ln>
        </p:spPr>
        <p:txBody>
          <a:bodyPr lIns="90000" rIns="90000" tIns="45000" bIns="45000" anchor="ctr"/>
          <a:p>
            <a:pPr algn="ctr">
              <a:lnSpc>
                <a:spcPct val="100000"/>
              </a:lnSpc>
            </a:pPr>
            <a:r>
              <a:rPr lang="en-IN" sz="1200">
                <a:solidFill>
                  <a:srgbClr val="ffffff"/>
                </a:solidFill>
                <a:latin typeface="Calibri"/>
              </a:rPr>
              <a:t>Cache node</a:t>
            </a:r>
            <a:endParaRPr/>
          </a:p>
        </p:txBody>
      </p:sp>
      <p:sp>
        <p:nvSpPr>
          <p:cNvPr id="107" name="CustomShape 13"/>
          <p:cNvSpPr/>
          <p:nvPr/>
        </p:nvSpPr>
        <p:spPr>
          <a:xfrm>
            <a:off x="5942880" y="851040"/>
            <a:ext cx="1343880" cy="272880"/>
          </a:xfrm>
          <a:prstGeom prst="rect">
            <a:avLst/>
          </a:prstGeom>
          <a:noFill/>
          <a:ln>
            <a:noFill/>
          </a:ln>
        </p:spPr>
        <p:txBody>
          <a:bodyPr wrap="none" lIns="90000" rIns="90000" tIns="45000" bIns="45000"/>
          <a:p>
            <a:pPr>
              <a:lnSpc>
                <a:spcPct val="100000"/>
              </a:lnSpc>
            </a:pPr>
            <a:r>
              <a:rPr lang="en-IN" sz="1200">
                <a:solidFill>
                  <a:srgbClr val="444444"/>
                </a:solidFill>
                <a:latin typeface="Calibri"/>
              </a:rPr>
              <a:t>FraudDetection</a:t>
            </a:r>
            <a:endParaRPr/>
          </a:p>
        </p:txBody>
      </p:sp>
      <p:sp>
        <p:nvSpPr>
          <p:cNvPr id="108" name="CustomShape 14"/>
          <p:cNvSpPr/>
          <p:nvPr/>
        </p:nvSpPr>
        <p:spPr>
          <a:xfrm>
            <a:off x="3696120" y="1266480"/>
            <a:ext cx="1203840" cy="455400"/>
          </a:xfrm>
          <a:prstGeom prst="rect">
            <a:avLst/>
          </a:prstGeom>
          <a:noFill/>
          <a:ln>
            <a:noFill/>
          </a:ln>
        </p:spPr>
        <p:txBody>
          <a:bodyPr wrap="none" lIns="90000" rIns="90000" tIns="45000" bIns="45000"/>
          <a:p>
            <a:pPr algn="ctr">
              <a:lnSpc>
                <a:spcPct val="100000"/>
              </a:lnSpc>
            </a:pPr>
            <a:r>
              <a:rPr lang="en-IN" sz="1200">
                <a:solidFill>
                  <a:srgbClr val="444444"/>
                </a:solidFill>
                <a:latin typeface="Calibri"/>
              </a:rPr>
              <a:t>Macine-1</a:t>
            </a:r>
            <a:endParaRPr/>
          </a:p>
          <a:p>
            <a:pPr algn="ctr">
              <a:lnSpc>
                <a:spcPct val="100000"/>
              </a:lnSpc>
            </a:pPr>
            <a:r>
              <a:rPr lang="en-IN" sz="1200">
                <a:solidFill>
                  <a:srgbClr val="444444"/>
                </a:solidFill>
                <a:latin typeface="Calibri"/>
              </a:rPr>
              <a:t>10.97.122.32</a:t>
            </a:r>
            <a:endParaRPr/>
          </a:p>
        </p:txBody>
      </p:sp>
      <p:sp>
        <p:nvSpPr>
          <p:cNvPr id="109" name="CustomShape 15"/>
          <p:cNvSpPr/>
          <p:nvPr/>
        </p:nvSpPr>
        <p:spPr>
          <a:xfrm>
            <a:off x="3696120" y="4266720"/>
            <a:ext cx="1203840" cy="455400"/>
          </a:xfrm>
          <a:prstGeom prst="rect">
            <a:avLst/>
          </a:prstGeom>
          <a:noFill/>
          <a:ln>
            <a:noFill/>
          </a:ln>
        </p:spPr>
        <p:txBody>
          <a:bodyPr wrap="none" lIns="90000" rIns="90000" tIns="45000" bIns="45000"/>
          <a:p>
            <a:pPr algn="ctr">
              <a:lnSpc>
                <a:spcPct val="100000"/>
              </a:lnSpc>
            </a:pPr>
            <a:r>
              <a:rPr lang="en-IN" sz="1200">
                <a:solidFill>
                  <a:srgbClr val="444444"/>
                </a:solidFill>
                <a:latin typeface="Calibri"/>
              </a:rPr>
              <a:t>Machine-2</a:t>
            </a:r>
            <a:endParaRPr/>
          </a:p>
          <a:p>
            <a:pPr algn="ctr">
              <a:lnSpc>
                <a:spcPct val="100000"/>
              </a:lnSpc>
            </a:pPr>
            <a:r>
              <a:rPr lang="en-IN" sz="1200">
                <a:solidFill>
                  <a:srgbClr val="444444"/>
                </a:solidFill>
                <a:latin typeface="Calibri"/>
              </a:rPr>
              <a:t>10.97.122.32</a:t>
            </a:r>
            <a:endParaRPr/>
          </a:p>
        </p:txBody>
      </p:sp>
      <p:sp>
        <p:nvSpPr>
          <p:cNvPr id="110" name="CustomShape 16"/>
          <p:cNvSpPr/>
          <p:nvPr/>
        </p:nvSpPr>
        <p:spPr>
          <a:xfrm>
            <a:off x="152280" y="999720"/>
            <a:ext cx="942480" cy="533160"/>
          </a:xfrm>
          <a:prstGeom prst="rect">
            <a:avLst/>
          </a:prstGeom>
          <a:gradFill>
            <a:gsLst>
              <a:gs pos="0">
                <a:srgbClr val="008aea"/>
              </a:gs>
              <a:gs pos="100000">
                <a:srgbClr val="a9c9ff"/>
              </a:gs>
            </a:gsLst>
            <a:lin ang="16200000"/>
          </a:gradFill>
          <a:ln w="9360">
            <a:solidFill>
              <a:srgbClr val="0d85d8"/>
            </a:solidFill>
            <a:round/>
          </a:ln>
        </p:spPr>
        <p:txBody>
          <a:bodyPr lIns="90000" rIns="90000" tIns="45000" bIns="45000" anchor="ctr"/>
          <a:p>
            <a:pPr algn="ctr">
              <a:lnSpc>
                <a:spcPct val="100000"/>
              </a:lnSpc>
            </a:pPr>
            <a:r>
              <a:rPr lang="en-IN" sz="1200">
                <a:solidFill>
                  <a:srgbClr val="ffffff"/>
                </a:solidFill>
                <a:latin typeface="Calibri"/>
              </a:rPr>
              <a:t>Browser</a:t>
            </a:r>
            <a:endParaRPr/>
          </a:p>
          <a:p>
            <a:pPr algn="ctr">
              <a:lnSpc>
                <a:spcPct val="100000"/>
              </a:lnSpc>
            </a:pPr>
            <a:r>
              <a:rPr lang="en-IN" sz="1200">
                <a:solidFill>
                  <a:srgbClr val="ffffff"/>
                </a:solidFill>
                <a:latin typeface="Calibri"/>
              </a:rPr>
              <a:t>Web UI</a:t>
            </a:r>
            <a:endParaRPr/>
          </a:p>
        </p:txBody>
      </p:sp>
      <p:sp>
        <p:nvSpPr>
          <p:cNvPr id="111" name="CustomShape 17"/>
          <p:cNvSpPr/>
          <p:nvPr/>
        </p:nvSpPr>
        <p:spPr>
          <a:xfrm>
            <a:off x="1176480" y="1018440"/>
            <a:ext cx="942480" cy="533160"/>
          </a:xfrm>
          <a:prstGeom prst="rect">
            <a:avLst/>
          </a:prstGeom>
          <a:gradFill>
            <a:gsLst>
              <a:gs pos="0">
                <a:srgbClr val="008aea"/>
              </a:gs>
              <a:gs pos="100000">
                <a:srgbClr val="a9c9ff"/>
              </a:gs>
            </a:gsLst>
            <a:lin ang="16200000"/>
          </a:gradFill>
          <a:ln w="9360">
            <a:solidFill>
              <a:srgbClr val="0d85d8"/>
            </a:solidFill>
            <a:round/>
          </a:ln>
        </p:spPr>
        <p:txBody>
          <a:bodyPr lIns="90000" rIns="90000" tIns="45000" bIns="45000" anchor="ctr"/>
          <a:p>
            <a:pPr algn="ctr">
              <a:lnSpc>
                <a:spcPct val="100000"/>
              </a:lnSpc>
            </a:pPr>
            <a:r>
              <a:rPr lang="en-IN" sz="1200">
                <a:solidFill>
                  <a:srgbClr val="ffffff"/>
                </a:solidFill>
                <a:latin typeface="Calibri"/>
              </a:rPr>
              <a:t>Browser</a:t>
            </a:r>
            <a:endParaRPr/>
          </a:p>
          <a:p>
            <a:pPr algn="ctr">
              <a:lnSpc>
                <a:spcPct val="100000"/>
              </a:lnSpc>
            </a:pPr>
            <a:r>
              <a:rPr lang="en-IN" sz="1200">
                <a:solidFill>
                  <a:srgbClr val="ffffff"/>
                </a:solidFill>
                <a:latin typeface="Calibri"/>
              </a:rPr>
              <a:t>Web UI</a:t>
            </a:r>
            <a:endParaRPr/>
          </a:p>
        </p:txBody>
      </p:sp>
      <p:sp>
        <p:nvSpPr>
          <p:cNvPr id="112" name="Line 18"/>
          <p:cNvSpPr/>
          <p:nvPr/>
        </p:nvSpPr>
        <p:spPr>
          <a:xfrm>
            <a:off x="623880" y="1532880"/>
            <a:ext cx="280800" cy="1332720"/>
          </a:xfrm>
          <a:prstGeom prst="line">
            <a:avLst/>
          </a:prstGeom>
          <a:ln w="9360">
            <a:solidFill>
              <a:srgbClr val="0d85d8"/>
            </a:solidFill>
            <a:round/>
            <a:headEnd len="med" type="triangle" w="med"/>
            <a:tailEnd len="med" type="triangle" w="med"/>
          </a:ln>
        </p:spPr>
      </p:sp>
      <p:sp>
        <p:nvSpPr>
          <p:cNvPr id="113" name="Line 19"/>
          <p:cNvSpPr/>
          <p:nvPr/>
        </p:nvSpPr>
        <p:spPr>
          <a:xfrm flipH="1">
            <a:off x="1295280" y="1551600"/>
            <a:ext cx="352440" cy="1314000"/>
          </a:xfrm>
          <a:prstGeom prst="line">
            <a:avLst/>
          </a:prstGeom>
          <a:ln w="9360">
            <a:solidFill>
              <a:srgbClr val="0d85d8"/>
            </a:solidFill>
            <a:round/>
            <a:headEnd len="med" type="triangle" w="med"/>
            <a:tailEnd len="med" type="triangle" w="med"/>
          </a:ln>
        </p:spPr>
      </p:sp>
      <p:sp>
        <p:nvSpPr>
          <p:cNvPr id="114" name="CustomShape 20"/>
          <p:cNvSpPr/>
          <p:nvPr/>
        </p:nvSpPr>
        <p:spPr>
          <a:xfrm>
            <a:off x="520200" y="1654920"/>
            <a:ext cx="1149840" cy="637200"/>
          </a:xfrm>
          <a:prstGeom prst="rect">
            <a:avLst/>
          </a:prstGeom>
          <a:noFill/>
          <a:ln>
            <a:noFill/>
          </a:ln>
        </p:spPr>
        <p:txBody>
          <a:bodyPr lIns="90000" rIns="90000" tIns="45000" bIns="45000"/>
          <a:p>
            <a:pPr algn="ctr">
              <a:lnSpc>
                <a:spcPct val="100000"/>
              </a:lnSpc>
            </a:pPr>
            <a:r>
              <a:rPr lang="en-IN" sz="1200">
                <a:solidFill>
                  <a:srgbClr val="444444"/>
                </a:solidFill>
                <a:latin typeface="Calibri"/>
              </a:rPr>
              <a:t>HTTP/Json via </a:t>
            </a:r>
            <a:endParaRPr/>
          </a:p>
          <a:p>
            <a:pPr algn="ctr">
              <a:lnSpc>
                <a:spcPct val="100000"/>
              </a:lnSpc>
            </a:pPr>
            <a:r>
              <a:rPr lang="en-IN" sz="1200">
                <a:solidFill>
                  <a:srgbClr val="444444"/>
                </a:solidFill>
                <a:latin typeface="Calibri"/>
              </a:rPr>
              <a:t>TEA-js API</a:t>
            </a:r>
            <a:endParaRPr/>
          </a:p>
        </p:txBody>
      </p:sp>
      <p:sp>
        <p:nvSpPr>
          <p:cNvPr id="115" name="Line 21"/>
          <p:cNvSpPr/>
          <p:nvPr/>
        </p:nvSpPr>
        <p:spPr>
          <a:xfrm>
            <a:off x="1566720" y="3132360"/>
            <a:ext cx="1386000" cy="0"/>
          </a:xfrm>
          <a:prstGeom prst="line">
            <a:avLst/>
          </a:prstGeom>
          <a:ln w="9360">
            <a:solidFill>
              <a:srgbClr val="0d85d8"/>
            </a:solidFill>
            <a:round/>
            <a:headEnd len="med" type="triangle" w="med"/>
            <a:tailEnd len="med" type="triangle" w="med"/>
          </a:ln>
        </p:spPr>
      </p:sp>
      <p:sp>
        <p:nvSpPr>
          <p:cNvPr id="116" name="CustomShape 22"/>
          <p:cNvSpPr/>
          <p:nvPr/>
        </p:nvSpPr>
        <p:spPr>
          <a:xfrm>
            <a:off x="1471680" y="3168360"/>
            <a:ext cx="1418760" cy="637200"/>
          </a:xfrm>
          <a:prstGeom prst="rect">
            <a:avLst/>
          </a:prstGeom>
          <a:noFill/>
          <a:ln>
            <a:noFill/>
          </a:ln>
        </p:spPr>
        <p:txBody>
          <a:bodyPr lIns="90000" rIns="90000" tIns="45000" bIns="45000"/>
          <a:p>
            <a:pPr algn="ctr">
              <a:lnSpc>
                <a:spcPct val="100000"/>
              </a:lnSpc>
            </a:pPr>
            <a:r>
              <a:rPr lang="en-IN" sz="1200">
                <a:solidFill>
                  <a:srgbClr val="444444"/>
                </a:solidFill>
                <a:latin typeface="Calibri"/>
              </a:rPr>
              <a:t>HTTP / Json</a:t>
            </a:r>
            <a:endParaRPr/>
          </a:p>
          <a:p>
            <a:pPr algn="ctr">
              <a:lnSpc>
                <a:spcPct val="100000"/>
              </a:lnSpc>
            </a:pPr>
            <a:r>
              <a:rPr lang="en-IN" sz="1200">
                <a:solidFill>
                  <a:srgbClr val="444444"/>
                </a:solidFill>
                <a:latin typeface="Calibri"/>
              </a:rPr>
              <a:t>invokes T-operation</a:t>
            </a:r>
            <a:endParaRPr/>
          </a:p>
        </p:txBody>
      </p:sp>
      <p:sp>
        <p:nvSpPr>
          <p:cNvPr id="117" name="CustomShape 23"/>
          <p:cNvSpPr/>
          <p:nvPr/>
        </p:nvSpPr>
        <p:spPr>
          <a:xfrm>
            <a:off x="3176640" y="2042640"/>
            <a:ext cx="1290240" cy="547200"/>
          </a:xfrm>
          <a:prstGeom prst="rect">
            <a:avLst/>
          </a:prstGeom>
          <a:noFill/>
          <a:ln>
            <a:noFill/>
          </a:ln>
        </p:spPr>
        <p:txBody>
          <a:bodyPr lIns="90000" rIns="90000" tIns="45000" bIns="45000"/>
          <a:p>
            <a:pPr algn="ctr">
              <a:lnSpc>
                <a:spcPct val="100000"/>
              </a:lnSpc>
            </a:pPr>
            <a:r>
              <a:rPr b="1" lang="en-IN" sz="1000">
                <a:solidFill>
                  <a:srgbClr val="444444"/>
                </a:solidFill>
                <a:latin typeface="Calibri"/>
              </a:rPr>
              <a:t>ssh</a:t>
            </a:r>
            <a:r>
              <a:rPr lang="en-IN" sz="1000">
                <a:solidFill>
                  <a:srgbClr val="444444"/>
                </a:solidFill>
                <a:latin typeface="Calibri"/>
              </a:rPr>
              <a:t> for deploy/undeploy/</a:t>
            </a:r>
            <a:endParaRPr/>
          </a:p>
          <a:p>
            <a:pPr algn="ctr">
              <a:lnSpc>
                <a:spcPct val="100000"/>
              </a:lnSpc>
            </a:pPr>
            <a:r>
              <a:rPr lang="en-IN" sz="1000">
                <a:solidFill>
                  <a:srgbClr val="444444"/>
                </a:solidFill>
                <a:latin typeface="Calibri"/>
              </a:rPr>
              <a:t>copy/start/kill</a:t>
            </a:r>
            <a:endParaRPr/>
          </a:p>
        </p:txBody>
      </p:sp>
      <p:sp>
        <p:nvSpPr>
          <p:cNvPr id="118" name="Line 24"/>
          <p:cNvSpPr/>
          <p:nvPr/>
        </p:nvSpPr>
        <p:spPr>
          <a:xfrm flipH="1" flipV="1">
            <a:off x="3323880" y="1904040"/>
            <a:ext cx="9720" cy="836640"/>
          </a:xfrm>
          <a:prstGeom prst="line">
            <a:avLst/>
          </a:prstGeom>
          <a:ln w="25560">
            <a:solidFill>
              <a:srgbClr val="1388d8"/>
            </a:solidFill>
            <a:round/>
            <a:headEnd len="med" type="triangle" w="med"/>
            <a:tailEnd len="med" type="triangle" w="med"/>
          </a:ln>
        </p:spPr>
      </p:sp>
      <p:sp>
        <p:nvSpPr>
          <p:cNvPr id="119" name="CustomShape 25"/>
          <p:cNvSpPr/>
          <p:nvPr/>
        </p:nvSpPr>
        <p:spPr>
          <a:xfrm flipV="1">
            <a:off x="4467240" y="1404720"/>
            <a:ext cx="1676160" cy="1394640"/>
          </a:xfrm>
          <a:prstGeom prst="bentConnector3">
            <a:avLst>
              <a:gd name="adj1" fmla="val 50000"/>
            </a:avLst>
          </a:prstGeom>
          <a:noFill/>
          <a:ln w="25560">
            <a:solidFill>
              <a:srgbClr val="1388d8"/>
            </a:solidFill>
            <a:round/>
            <a:headEnd len="med" type="triangle" w="med"/>
            <a:tailEnd len="med" type="triangle" w="med"/>
          </a:ln>
        </p:spPr>
      </p:sp>
      <p:sp>
        <p:nvSpPr>
          <p:cNvPr id="120" name="CustomShape 26"/>
          <p:cNvSpPr/>
          <p:nvPr/>
        </p:nvSpPr>
        <p:spPr>
          <a:xfrm flipV="1">
            <a:off x="4467240" y="1670400"/>
            <a:ext cx="3728520" cy="1460520"/>
          </a:xfrm>
          <a:prstGeom prst="bentConnector2">
            <a:avLst/>
          </a:prstGeom>
          <a:noFill/>
          <a:ln w="25560">
            <a:solidFill>
              <a:srgbClr val="1388d8"/>
            </a:solidFill>
            <a:round/>
            <a:headEnd len="med" type="triangle" w="med"/>
            <a:tailEnd len="med" type="triangle" w="med"/>
          </a:ln>
        </p:spPr>
      </p:sp>
      <p:sp>
        <p:nvSpPr>
          <p:cNvPr id="121" name="CustomShape 27"/>
          <p:cNvSpPr/>
          <p:nvPr/>
        </p:nvSpPr>
        <p:spPr>
          <a:xfrm>
            <a:off x="4467240" y="3324240"/>
            <a:ext cx="3762000" cy="813960"/>
          </a:xfrm>
          <a:prstGeom prst="bentConnector2">
            <a:avLst/>
          </a:prstGeom>
          <a:noFill/>
          <a:ln w="25560">
            <a:solidFill>
              <a:srgbClr val="1388d8"/>
            </a:solidFill>
            <a:round/>
            <a:headEnd len="med" type="triangle" w="med"/>
            <a:tailEnd len="med" type="triangle" w="med"/>
          </a:ln>
        </p:spPr>
      </p:sp>
      <p:sp>
        <p:nvSpPr>
          <p:cNvPr id="122" name="CustomShape 28"/>
          <p:cNvSpPr/>
          <p:nvPr/>
        </p:nvSpPr>
        <p:spPr>
          <a:xfrm>
            <a:off x="4467240" y="3408840"/>
            <a:ext cx="2180880" cy="729360"/>
          </a:xfrm>
          <a:prstGeom prst="bentConnector2">
            <a:avLst/>
          </a:prstGeom>
          <a:noFill/>
          <a:ln w="25560">
            <a:solidFill>
              <a:srgbClr val="1388d8"/>
            </a:solidFill>
            <a:round/>
            <a:headEnd len="med" type="triangle" w="med"/>
            <a:tailEnd len="med" type="triangle" w="med"/>
          </a:ln>
        </p:spPr>
      </p:sp>
      <p:sp>
        <p:nvSpPr>
          <p:cNvPr id="123" name="Line 29"/>
          <p:cNvSpPr/>
          <p:nvPr/>
        </p:nvSpPr>
        <p:spPr>
          <a:xfrm flipH="1" flipV="1">
            <a:off x="3314520" y="3524040"/>
            <a:ext cx="9360" cy="444960"/>
          </a:xfrm>
          <a:prstGeom prst="line">
            <a:avLst/>
          </a:prstGeom>
          <a:ln w="25560">
            <a:solidFill>
              <a:srgbClr val="1388d8"/>
            </a:solidFill>
            <a:round/>
            <a:headEnd len="med" type="triangle" w="med"/>
            <a:tailEnd len="med" type="triangle" w="med"/>
          </a:ln>
        </p:spPr>
      </p:sp>
      <p:sp>
        <p:nvSpPr>
          <p:cNvPr id="124" name="CustomShape 30"/>
          <p:cNvSpPr/>
          <p:nvPr/>
        </p:nvSpPr>
        <p:spPr>
          <a:xfrm>
            <a:off x="4467240" y="3414600"/>
            <a:ext cx="1466640" cy="591840"/>
          </a:xfrm>
          <a:prstGeom prst="rect">
            <a:avLst/>
          </a:prstGeom>
          <a:noFill/>
          <a:ln>
            <a:noFill/>
          </a:ln>
        </p:spPr>
        <p:txBody>
          <a:bodyPr lIns="90000" rIns="90000" tIns="45000" bIns="45000"/>
          <a:p>
            <a:pPr algn="ctr">
              <a:lnSpc>
                <a:spcPct val="100000"/>
              </a:lnSpc>
            </a:pPr>
            <a:r>
              <a:rPr b="1" lang="en-IN" sz="1100">
                <a:solidFill>
                  <a:srgbClr val="444444"/>
                </a:solidFill>
                <a:latin typeface="Calibri"/>
              </a:rPr>
              <a:t>JMX</a:t>
            </a:r>
            <a:r>
              <a:rPr lang="en-IN" sz="1100">
                <a:solidFill>
                  <a:srgbClr val="444444"/>
                </a:solidFill>
                <a:latin typeface="Calibri"/>
              </a:rPr>
              <a:t> for stop and most other operations</a:t>
            </a:r>
            <a:endParaRPr/>
          </a:p>
        </p:txBody>
      </p:sp>
      <p:sp>
        <p:nvSpPr>
          <p:cNvPr id="125" name="CustomShape 31"/>
          <p:cNvSpPr/>
          <p:nvPr/>
        </p:nvSpPr>
        <p:spPr>
          <a:xfrm>
            <a:off x="1914480" y="3630240"/>
            <a:ext cx="456840" cy="360"/>
          </a:xfrm>
          <a:prstGeom prst="straightConnector1">
            <a:avLst/>
          </a:prstGeom>
          <a:noFill/>
          <a:ln w="9360">
            <a:solidFill>
              <a:srgbClr val="424242"/>
            </a:solidFill>
            <a:round/>
            <a:tailEnd len="med" type="arrow" w="med"/>
          </a:ln>
        </p:spPr>
      </p:sp>
      <p:sp>
        <p:nvSpPr>
          <p:cNvPr id="126" name="Line 32"/>
          <p:cNvSpPr/>
          <p:nvPr/>
        </p:nvSpPr>
        <p:spPr>
          <a:xfrm flipH="1">
            <a:off x="6895800" y="1671480"/>
            <a:ext cx="9720" cy="2467080"/>
          </a:xfrm>
          <a:prstGeom prst="line">
            <a:avLst/>
          </a:prstGeom>
          <a:ln w="9360">
            <a:solidFill>
              <a:srgbClr val="0d85d8"/>
            </a:solidFill>
            <a:round/>
          </a:ln>
        </p:spPr>
      </p:sp>
      <p:sp>
        <p:nvSpPr>
          <p:cNvPr id="127" name="Line 33"/>
          <p:cNvSpPr/>
          <p:nvPr/>
        </p:nvSpPr>
        <p:spPr>
          <a:xfrm flipH="1">
            <a:off x="8496000" y="1685880"/>
            <a:ext cx="9720" cy="2466720"/>
          </a:xfrm>
          <a:prstGeom prst="line">
            <a:avLst/>
          </a:prstGeom>
          <a:ln w="9360">
            <a:solidFill>
              <a:srgbClr val="0d85d8"/>
            </a:solidFill>
            <a:round/>
          </a:ln>
        </p:spPr>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0" y="0"/>
            <a:ext cx="9143640" cy="713880"/>
          </a:xfrm>
          <a:prstGeom prst="rect">
            <a:avLst/>
          </a:prstGeom>
        </p:spPr>
        <p:txBody>
          <a:bodyPr lIns="90000" rIns="90000" tIns="45000" bIns="45000"/>
          <a:p>
            <a:pPr algn="ctr">
              <a:lnSpc>
                <a:spcPct val="100000"/>
              </a:lnSpc>
            </a:pPr>
            <a:r>
              <a:rPr lang="en-US" sz="3200">
                <a:solidFill>
                  <a:srgbClr val="ffffff"/>
                </a:solidFill>
                <a:latin typeface="Calibri"/>
              </a:rPr>
              <a:t>BE TEA Agent Features</a:t>
            </a:r>
            <a:endParaRPr/>
          </a:p>
        </p:txBody>
      </p:sp>
      <p:sp>
        <p:nvSpPr>
          <p:cNvPr id="129" name="CustomShape 2"/>
          <p:cNvSpPr/>
          <p:nvPr/>
        </p:nvSpPr>
        <p:spPr>
          <a:xfrm>
            <a:off x="0" y="714240"/>
            <a:ext cx="9143640" cy="442872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rPr>
              <a:t>Features : New in TEA Agent</a:t>
            </a:r>
            <a:endParaRPr/>
          </a:p>
          <a:p>
            <a:pPr lvl="1">
              <a:lnSpc>
                <a:spcPct val="100000"/>
              </a:lnSpc>
              <a:buFont typeface="Arial"/>
              <a:buChar char="–"/>
            </a:pPr>
            <a:r>
              <a:rPr lang="en-IN" sz="2000">
                <a:solidFill>
                  <a:srgbClr val="000000"/>
                </a:solidFill>
                <a:latin typeface="Calibri"/>
              </a:rPr>
              <a:t>Multiple BE application deployment support</a:t>
            </a:r>
            <a:endParaRPr/>
          </a:p>
          <a:p>
            <a:pPr lvl="1">
              <a:lnSpc>
                <a:spcPct val="100000"/>
              </a:lnSpc>
              <a:buFont typeface="Arial"/>
              <a:buChar char="–"/>
            </a:pPr>
            <a:r>
              <a:rPr lang="en-IN" sz="2000">
                <a:solidFill>
                  <a:srgbClr val="000000"/>
                </a:solidFill>
                <a:latin typeface="Calibri"/>
              </a:rPr>
              <a:t>Support for non-clustered deployments </a:t>
            </a:r>
            <a:endParaRPr/>
          </a:p>
          <a:p>
            <a:pPr lvl="1">
              <a:lnSpc>
                <a:spcPct val="100000"/>
              </a:lnSpc>
              <a:buFont typeface="Arial"/>
              <a:buChar char="–"/>
            </a:pPr>
            <a:r>
              <a:rPr lang="en-IN" sz="2000">
                <a:solidFill>
                  <a:srgbClr val="000000"/>
                </a:solidFill>
                <a:latin typeface="Calibri"/>
              </a:rPr>
              <a:t>Support for changing System properties, JVM properties and Global Variables</a:t>
            </a:r>
            <a:endParaRPr/>
          </a:p>
          <a:p>
            <a:pPr lvl="1">
              <a:lnSpc>
                <a:spcPct val="100000"/>
              </a:lnSpc>
              <a:buFont typeface="Arial"/>
              <a:buChar char="–"/>
            </a:pPr>
            <a:r>
              <a:rPr lang="en-IN" sz="2000">
                <a:solidFill>
                  <a:srgbClr val="000000"/>
                </a:solidFill>
                <a:latin typeface="Calibri"/>
              </a:rPr>
              <a:t>Support for Group Operations for common tasks (Start/stop, change variables and few more)</a:t>
            </a:r>
            <a:endParaRPr/>
          </a:p>
          <a:p>
            <a:pPr lvl="1">
              <a:lnSpc>
                <a:spcPct val="100000"/>
              </a:lnSpc>
              <a:buFont typeface="Arial"/>
              <a:buChar char="–"/>
            </a:pPr>
            <a:r>
              <a:rPr lang="en-IN" sz="2000">
                <a:solidFill>
                  <a:srgbClr val="000000"/>
                </a:solidFill>
                <a:latin typeface="Calibri"/>
              </a:rPr>
              <a:t>Support for authoring Health Monitoring Rules</a:t>
            </a:r>
            <a:endParaRPr/>
          </a:p>
          <a:p>
            <a:pPr lvl="1">
              <a:lnSpc>
                <a:spcPct val="100000"/>
              </a:lnSpc>
              <a:buFont typeface="Arial"/>
              <a:buChar char="–"/>
            </a:pPr>
            <a:r>
              <a:rPr lang="en-IN" sz="2000">
                <a:solidFill>
                  <a:srgbClr val="000000"/>
                </a:solidFill>
                <a:latin typeface="Calibri"/>
              </a:rPr>
              <a:t>Enhanced ACL capabilities</a:t>
            </a:r>
            <a:endParaRPr/>
          </a:p>
          <a:p>
            <a:pPr lvl="1">
              <a:lnSpc>
                <a:spcPct val="100000"/>
              </a:lnSpc>
              <a:buFont typeface="Arial"/>
              <a:buChar char="–"/>
            </a:pPr>
            <a:r>
              <a:rPr lang="en-IN" sz="2000">
                <a:solidFill>
                  <a:srgbClr val="000000"/>
                </a:solidFill>
                <a:latin typeface="Calibri"/>
              </a:rPr>
              <a:t>UI: Multiple Views: View by Hosts, Agents, PU and All Instances</a:t>
            </a:r>
            <a:endParaRPr/>
          </a:p>
          <a:p>
            <a:pPr lvl="1">
              <a:lnSpc>
                <a:spcPct val="100000"/>
              </a:lnSpc>
              <a:buFont typeface="Arial"/>
              <a:buChar char="–"/>
            </a:pPr>
            <a:r>
              <a:rPr lang="en-IN" sz="2000">
                <a:solidFill>
                  <a:srgbClr val="000000"/>
                </a:solidFill>
                <a:latin typeface="Calibri"/>
              </a:rPr>
              <a:t>All in one place. Unlike BEMM where the functionality was spread across Studio Site Topology Editor, CDD settings and Agent Configurations.</a:t>
            </a:r>
            <a:endParaRPr/>
          </a:p>
          <a:p>
            <a:pPr>
              <a:lnSpc>
                <a:spcPct val="100000"/>
              </a:lnSpc>
            </a:pPr>
            <a:endParaRPr/>
          </a:p>
          <a:p>
            <a:pPr>
              <a:lnSpc>
                <a:spcPct val="100000"/>
              </a:lnSpc>
            </a:pPr>
            <a:r>
              <a:rPr lang="en-IN" sz="2400">
                <a:solidFill>
                  <a:srgbClr val="444444"/>
                </a:solidFill>
                <a:latin typeface="Calibri"/>
              </a:rPr>
              <a:t>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0" y="0"/>
            <a:ext cx="9143640" cy="713880"/>
          </a:xfrm>
          <a:prstGeom prst="rect">
            <a:avLst/>
          </a:prstGeom>
        </p:spPr>
        <p:txBody>
          <a:bodyPr lIns="90000" rIns="90000" tIns="45000" bIns="45000"/>
          <a:p>
            <a:pPr algn="ctr">
              <a:lnSpc>
                <a:spcPct val="100000"/>
              </a:lnSpc>
            </a:pPr>
            <a:r>
              <a:rPr lang="en-US" sz="3200">
                <a:solidFill>
                  <a:srgbClr val="ffffff"/>
                </a:solidFill>
                <a:latin typeface="Calibri"/>
              </a:rPr>
              <a:t>BE TEA Agent Features</a:t>
            </a:r>
            <a:endParaRPr/>
          </a:p>
        </p:txBody>
      </p:sp>
      <p:sp>
        <p:nvSpPr>
          <p:cNvPr id="131" name="CustomShape 2"/>
          <p:cNvSpPr/>
          <p:nvPr/>
        </p:nvSpPr>
        <p:spPr>
          <a:xfrm>
            <a:off x="0" y="714240"/>
            <a:ext cx="9143640" cy="442872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rPr>
              <a:t>Not supported in TEA Agent</a:t>
            </a:r>
            <a:endParaRPr/>
          </a:p>
          <a:p>
            <a:pPr lvl="1">
              <a:lnSpc>
                <a:spcPct val="100000"/>
              </a:lnSpc>
              <a:buFont typeface="Arial"/>
              <a:buChar char="–"/>
            </a:pPr>
            <a:r>
              <a:rPr lang="en-IN" sz="2000">
                <a:solidFill>
                  <a:srgbClr val="000000"/>
                </a:solidFill>
                <a:latin typeface="Calibri"/>
              </a:rPr>
              <a:t>PS Tools for Windows and Hawk as options for deployment related operations</a:t>
            </a:r>
            <a:endParaRPr/>
          </a:p>
          <a:p>
            <a:pPr lvl="1">
              <a:lnSpc>
                <a:spcPct val="100000"/>
              </a:lnSpc>
              <a:buFont typeface="Arial"/>
              <a:buChar char="–"/>
            </a:pPr>
            <a:r>
              <a:rPr lang="en-IN" sz="2000">
                <a:solidFill>
                  <a:srgbClr val="000000"/>
                </a:solidFill>
                <a:latin typeface="Calibri"/>
              </a:rPr>
              <a:t>Only ssh support. Windows would need an ssh installation such as open ssh</a:t>
            </a:r>
            <a:endParaRPr/>
          </a:p>
          <a:p>
            <a:pPr lvl="1">
              <a:lnSpc>
                <a:spcPct val="100000"/>
              </a:lnSpc>
              <a:buFont typeface="Arial"/>
              <a:buChar char="–"/>
            </a:pPr>
            <a:r>
              <a:rPr lang="en-IN" sz="2000">
                <a:solidFill>
                  <a:srgbClr val="000000"/>
                </a:solidFill>
                <a:latin typeface="Calibri"/>
              </a:rPr>
              <a:t>Fault-tolerance not supported in the initial version.</a:t>
            </a:r>
            <a:endParaRPr/>
          </a:p>
          <a:p>
            <a:pPr lvl="2">
              <a:lnSpc>
                <a:spcPct val="100000"/>
              </a:lnSpc>
              <a:buFont typeface="Arial"/>
              <a:buChar char="•"/>
            </a:pPr>
            <a:r>
              <a:rPr lang="en-IN" sz="2000">
                <a:solidFill>
                  <a:srgbClr val="000000"/>
                </a:solidFill>
                <a:latin typeface="Calibri"/>
              </a:rPr>
              <a:t>If the TEA Agent goes down, it would lose its state wrt cluster health and aggregations. It will build up its state again by polling BE instances.</a:t>
            </a:r>
            <a:r>
              <a:rPr lang="en-IN" sz="2000">
                <a:solidFill>
                  <a:srgbClr val="444444"/>
                </a:solidFill>
                <a:latin typeface="Calibri"/>
              </a:rPr>
              <a:t>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0" y="0"/>
            <a:ext cx="9143640" cy="723600"/>
          </a:xfrm>
          <a:prstGeom prst="rect">
            <a:avLst/>
          </a:prstGeom>
        </p:spPr>
        <p:txBody>
          <a:bodyPr lIns="90000" rIns="90000" tIns="45000" bIns="45000"/>
          <a:p>
            <a:pPr algn="ctr">
              <a:lnSpc>
                <a:spcPct val="100000"/>
              </a:lnSpc>
            </a:pPr>
            <a:r>
              <a:rPr lang="en-US" sz="3200">
                <a:solidFill>
                  <a:srgbClr val="ffffff"/>
                </a:solidFill>
                <a:latin typeface="Calibri"/>
              </a:rPr>
              <a:t>Questions??</a:t>
            </a:r>
            <a:endParaRPr/>
          </a:p>
        </p:txBody>
      </p:sp>
      <p:sp>
        <p:nvSpPr>
          <p:cNvPr id="133" name="TextShape 2"/>
          <p:cNvSpPr txBox="1"/>
          <p:nvPr/>
        </p:nvSpPr>
        <p:spPr>
          <a:xfrm>
            <a:off x="380880" y="857160"/>
            <a:ext cx="8229240" cy="3394080"/>
          </a:xfrm>
          <a:prstGeom prst="rect">
            <a:avLst/>
          </a:prstGeom>
        </p:spPr>
        <p:txBody>
          <a:bodyPr lIns="90000" rIns="90000" tIns="45000" bIns="45000"/>
          <a:p>
            <a:endParaRPr/>
          </a:p>
          <a:p>
            <a:endParaRPr/>
          </a:p>
          <a:p>
            <a:r>
              <a:rPr lang="en-US" sz="2800">
                <a:solidFill>
                  <a:srgbClr val="444444"/>
                </a:solidFill>
                <a:latin typeface="Calibri"/>
              </a:rPr>
              <a:t>Questions/Comments??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