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331E41-9762-4611-A6E5-9C69951CD218}">
  <a:tblStyle styleId="{17331E41-9762-4611-A6E5-9C69951CD2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e79ea0fb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e79ea0fb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e79ea0f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e79ea0f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e79ea0fb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e79ea0fb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d5f7b11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d5f7b11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e79ea0fb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e79ea0fb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e79ea0fb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e79ea0fb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e79ea0fb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e79ea0fb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eipa.essex.ac.uk/info/mias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tandfonline.com/doi/full/10.1080/23311916.2021.196832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/>
              <a:t>Using unsupervised Self Organizing Maps to predict malignancy in mammography images</a:t>
            </a:r>
            <a:endParaRPr sz="298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Kristofer Ågren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Mammography datasets are often fairly small while the images themselves are quite large, as such they pose a challenge to typical deep learning methods that will require a lot of images to be able to train effectively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Thus unsupervised methods can be suitable as an initial step in order to increase performance and generalization of classifiers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will </a:t>
            </a:r>
            <a:r>
              <a:rPr lang="en"/>
              <a:t>explore</a:t>
            </a:r>
            <a:r>
              <a:rPr lang="en"/>
              <a:t> this by training a SOM on patches of mammography images and use the SOM as an encoder and train a basic predictive model on the encodings, and evaluate these in a cross validated setup with some basic hyper parameter tuning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preprocessing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9875"/>
            <a:ext cx="6031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Well known </a:t>
            </a:r>
            <a:r>
              <a:rPr lang="en"/>
              <a:t>dataset of mammography images</a:t>
            </a:r>
            <a:r>
              <a:rPr baseline="30000" lang="en"/>
              <a:t>1</a:t>
            </a:r>
            <a:endParaRPr baseline="300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 images in grayscale and 1024x1024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Significantly imbalanced (which is typical of mammography images)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271 images that are benign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48 images that are malignant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Malignant tissue is labelled as a coordinate and radius of the mass of interest as seen in Figure 1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Preprocessing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CLAHE is applied as indicated by Akila et al</a:t>
            </a:r>
            <a:r>
              <a:rPr baseline="30000" lang="en"/>
              <a:t>2</a:t>
            </a:r>
            <a:r>
              <a:rPr lang="en"/>
              <a:t> to have good image enhancing capabilities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Thresholding (Otsu) to  ensure the background is always 0 consistently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65350" y="4368925"/>
            <a:ext cx="418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1) </a:t>
            </a:r>
            <a:r>
              <a:rPr lang="en" sz="1100">
                <a:uFill>
                  <a:noFill/>
                </a:uFill>
                <a:hlinkClick r:id="rId3"/>
              </a:rPr>
              <a:t>http://peipa.essex.ac.uk/info/mias.html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2) https://core.ac.uk/download/pdf/82063715.pdf</a:t>
            </a:r>
            <a:endParaRPr sz="11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602" y="1453100"/>
            <a:ext cx="2752401" cy="27298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503150" y="4010675"/>
            <a:ext cx="2529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Figure 1. Mammography image showing a malignant mass, highlighted by a red circle plotted after the dataset has been loaded and preprocessed with CLAHE and thresholding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550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image is split after preprocessing into </a:t>
            </a:r>
            <a:r>
              <a:rPr b="1" lang="en"/>
              <a:t>32x32 patches</a:t>
            </a:r>
            <a:r>
              <a:rPr lang="en"/>
              <a:t>, and those with more than 20% background are removed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patch is determined to be either contain cancer or not by using the </a:t>
            </a:r>
            <a:r>
              <a:rPr b="1" lang="en"/>
              <a:t>coordinate &amp; radius of the malignant mass</a:t>
            </a:r>
            <a:r>
              <a:rPr lang="en"/>
              <a:t> as indicated in the dataset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As the resulting patch dataset is even more imbalanced that the original full image dataset, a </a:t>
            </a:r>
            <a:r>
              <a:rPr b="1" lang="en"/>
              <a:t>resampling</a:t>
            </a:r>
            <a:r>
              <a:rPr lang="en"/>
              <a:t> is done before </a:t>
            </a:r>
            <a:r>
              <a:rPr lang="en"/>
              <a:t>training</a:t>
            </a:r>
            <a:r>
              <a:rPr lang="en"/>
              <a:t> to achieve the </a:t>
            </a:r>
            <a:r>
              <a:rPr b="1" lang="en"/>
              <a:t>same ratio of positive/negative</a:t>
            </a:r>
            <a:r>
              <a:rPr lang="en"/>
              <a:t> as the original full image dataset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Cross validation with folds = 5</a:t>
            </a:r>
            <a:r>
              <a:rPr lang="en"/>
              <a:t> is applied to train and evaluate: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Self Organizing Map (</a:t>
            </a:r>
            <a:r>
              <a:rPr b="1" lang="en"/>
              <a:t>SOM</a:t>
            </a:r>
            <a:r>
              <a:rPr lang="en"/>
              <a:t>) is trained using a </a:t>
            </a:r>
            <a:r>
              <a:rPr b="1" lang="en"/>
              <a:t>dimension 32 </a:t>
            </a:r>
            <a:r>
              <a:rPr lang="en"/>
              <a:t>on the training fold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Encodings are extracted from the SOM by using weighted averaging of the weight vector of the N nearest neurons. This is done for both the training fold and test </a:t>
            </a:r>
            <a:r>
              <a:rPr lang="en"/>
              <a:t>fold</a:t>
            </a:r>
            <a:r>
              <a:rPr lang="en"/>
              <a:t>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train </a:t>
            </a:r>
            <a:r>
              <a:rPr b="1" lang="en"/>
              <a:t>encodings</a:t>
            </a:r>
            <a:r>
              <a:rPr lang="en"/>
              <a:t> are used to train a </a:t>
            </a:r>
            <a:r>
              <a:rPr b="1" lang="en"/>
              <a:t>support vector classifier</a:t>
            </a:r>
            <a:r>
              <a:rPr lang="en"/>
              <a:t> (the SVC classifier from the scikit-learn package)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</a:t>
            </a:r>
            <a:r>
              <a:rPr b="1" lang="en"/>
              <a:t> test encodings are used to predict</a:t>
            </a:r>
            <a:r>
              <a:rPr lang="en"/>
              <a:t> from the trained SVC classifier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Accuracy and F1 score is evaluated</a:t>
            </a:r>
            <a:r>
              <a:rPr lang="en"/>
              <a:t> on the test fold. The mean accuracy and F1 scores for all folds is reported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above is </a:t>
            </a:r>
            <a:r>
              <a:rPr b="1" lang="en"/>
              <a:t>repeated for hyper parameter search</a:t>
            </a:r>
            <a:r>
              <a:rPr lang="en"/>
              <a:t> to find optimal values for:  SOM learning rate, number of SOM epochs, number of N nearest weight vectors to use when extracting encodings from the SOM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875" y="859775"/>
            <a:ext cx="2565881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Jupyterlab on a GPU enabled machine using the typical Python libraries like matplotlib, numpy, tec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 implementation based on the lab </a:t>
            </a:r>
            <a:r>
              <a:rPr lang="en"/>
              <a:t>source</a:t>
            </a:r>
            <a:r>
              <a:rPr lang="en"/>
              <a:t> code but performance enhanced to run faster using Pytorch and the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Scikit-learn for cross validation splitting and the </a:t>
            </a:r>
            <a:r>
              <a:rPr lang="en"/>
              <a:t>support</a:t>
            </a:r>
            <a:r>
              <a:rPr lang="en"/>
              <a:t> vector machine used to try the supervised predictions on the unsupervised generated encodings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CV hyper parameter tuning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74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hyper parameter search for learning rate and N nearest weight vectors show 0.4 as the optimal learning rate with N = 1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364725" y="250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{17331E41-9762-4611-A6E5-9C69951CD218}</a:tableStyleId>
              </a:tblPr>
              <a:tblGrid>
                <a:gridCol w="1117000"/>
                <a:gridCol w="1117000"/>
                <a:gridCol w="1117000"/>
                <a:gridCol w="1117000"/>
              </a:tblGrid>
              <a:tr h="4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nearest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900" y="1220825"/>
            <a:ext cx="3782699" cy="37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Results - CV hyper 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74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selecting an optimal learning rate and N, the number of epochs is tuned and the following epochs are tested 50, 100, 200 and 300.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optimal number of epochs resulting in an F1 score of 0.76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reference, a recent study</a:t>
            </a:r>
            <a:r>
              <a:rPr baseline="30000" lang="en"/>
              <a:t>1</a:t>
            </a:r>
            <a:r>
              <a:rPr lang="en"/>
              <a:t> achieved 0.74 on malignant full images on the same dataset. Not fully comparable as methods differ, however.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500" y="1389625"/>
            <a:ext cx="3782699" cy="29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24250" y="4514025"/>
            <a:ext cx="583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1)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https://www.tandfonline.com/doi/full/10.1080/23311916.2021.1968324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my method is quite simplified, it seems to indicate that SOMs can indeed be used to generate encodings suitable for </a:t>
            </a:r>
            <a:r>
              <a:rPr lang="en"/>
              <a:t>predicting malignancy in mammography images. Hyper parameter tuning shows that there is possibility to increase performance by tuning at least SOM learning rate, N nearest weights, and SOM epochs.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Suggested further improvements could be: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Implement another distance metric for SOM that better captures the changes in texture between malignant and benign tissue, e.g. perhaps using edge detection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Our tests indicated that the best results was achieved when the weight vector of a single neuron was used. More approaches can be tested of how to combine weight vectors from neighbouring neurons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More advanced data augmentation techniques could be used to generate more images for the SOM to train on, especially malignant ones as they are significantly underrepresented in the dataset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