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explanatory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explanatory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explanatory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situation.  intern?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link, videos link, other references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IRB?  Current situation? What is IT doing currently?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show some diagrams, costs, timetables.  Discuss our sprint cycle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Features! Pictures, maybe one or two features per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test?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kagron/irb" TargetMode="External"/><Relationship Id="rId4" Type="http://schemas.openxmlformats.org/officeDocument/2006/relationships/hyperlink" Target="https://trello.com/b/xYJGH5s3/irb" TargetMode="External"/><Relationship Id="rId9" Type="http://schemas.openxmlformats.org/officeDocument/2006/relationships/hyperlink" Target="https://www.elastic.co/" TargetMode="External"/><Relationship Id="rId5" Type="http://schemas.openxmlformats.org/officeDocument/2006/relationships/hyperlink" Target="http://www.rubydoc.info/" TargetMode="External"/><Relationship Id="rId6" Type="http://schemas.openxmlformats.org/officeDocument/2006/relationships/hyperlink" Target="http://api.rubyonrails.org/" TargetMode="External"/><Relationship Id="rId7" Type="http://schemas.openxmlformats.org/officeDocument/2006/relationships/hyperlink" Target="http://guides.rubyonrails.org/" TargetMode="External"/><Relationship Id="rId8" Type="http://schemas.openxmlformats.org/officeDocument/2006/relationships/hyperlink" Target="https://stackoverflow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824000" y="1613825"/>
            <a:ext cx="80370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Institutional Review Board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824000" y="2632000"/>
            <a:ext cx="76881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Kyle Grondin and Brandon Pichen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Contributors: Kyle Grondin, Brandon Pichen, Anthony Barrios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Occured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Stamping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 complete Search feature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1825" y="1972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with forms forces you to be creative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 depth look at Ruby on Rails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work with a live server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power of databases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PDFs are extremely touchy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200" y="879000"/>
            <a:ext cx="4222149" cy="39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60525" y="122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 Have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Done Better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60525" y="2220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RESTful routing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testing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 database queries for scalability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Stamping word documents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575" y="762275"/>
            <a:ext cx="4340200" cy="4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11575" y="1818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Implementation?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online but not in production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currently has not approved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IRB wants to move forward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intern through Comp Sci Department next year for maintenance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29450" y="1469275"/>
            <a:ext cx="76887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Providing instruction manuals for users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 in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Instructional Videos on github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https://github.com/kagron/irb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https://trello.com/b/xYJGH5s3/irb</a:t>
            </a:r>
            <a:r>
              <a:rPr lang="en"/>
              <a:t> </a:t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729450" y="281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APIs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7650" y="3283725"/>
            <a:ext cx="76887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http://www.rubydoc.info/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http://api.rubyonrails.org/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http://guides.rubyonrails.org/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https://stackoverflow.com/</a:t>
            </a:r>
            <a:r>
              <a:rPr lang="en"/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https://www.elastic.co/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Problem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Institutional</a:t>
            </a:r>
            <a:r>
              <a:rPr lang="en"/>
              <a:t> Review Board (IRB) is a human </a:t>
            </a:r>
            <a:r>
              <a:rPr lang="en"/>
              <a:t>ethics board at Aurora University that handles applications for research projects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done through email &amp; paper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currently thinking of getting a new document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65575" y="130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65575" y="2029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on email &amp; chair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650" y="845650"/>
            <a:ext cx="4051650" cy="40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 &amp; Decision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26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a personalized web solution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Sprint cycles of 3 weeks with customer</a:t>
            </a:r>
            <a:br>
              <a:rPr lang="en"/>
            </a:br>
            <a:r>
              <a:rPr lang="en"/>
              <a:t>Meet ups at the end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Trello for task management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for version control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Ruby on Rails with MySQL database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 costs until maintenance phase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1700" y="2131675"/>
            <a:ext cx="5030425" cy="21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07500" y="2038300"/>
            <a:ext cx="33072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Do: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 and Resubmit Applications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supplementary Files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 and view ongoing or old </a:t>
            </a:r>
            <a:br>
              <a:rPr lang="en"/>
            </a:b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Cont.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3307200" cy="1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Members Can Do: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every application submitted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 the application with each other through comments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Vote on if the application should be approved/rejected/revised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Cont.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07275" y="2080650"/>
            <a:ext cx="6060300" cy="1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 of the Board Can Do: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 applications to other board members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the board members permissions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the final say on what state the application 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Posts overall comments on the application that the investigator can see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Features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822975" y="1853850"/>
            <a:ext cx="385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Stamping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 notifications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Editable front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100% responsive design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Archived Applications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Searching every application sorted by date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75" y="1882250"/>
            <a:ext cx="4720199" cy="31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Black Box Testing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Acceptance Testing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End-to-end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