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879263" cy="118792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40" d="100"/>
          <a:sy n="40" d="100"/>
        </p:scale>
        <p:origin x="272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944130"/>
            <a:ext cx="10097374" cy="4135743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239364"/>
            <a:ext cx="8909447" cy="2868071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32461"/>
            <a:ext cx="2561466" cy="100671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32461"/>
            <a:ext cx="7535907" cy="100671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961570"/>
            <a:ext cx="10245864" cy="494144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7949760"/>
            <a:ext cx="10245864" cy="259858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162304"/>
            <a:ext cx="5048687" cy="7537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162304"/>
            <a:ext cx="5048687" cy="7537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32464"/>
            <a:ext cx="10245864" cy="22961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912070"/>
            <a:ext cx="502548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339231"/>
            <a:ext cx="5025484" cy="63823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912070"/>
            <a:ext cx="505023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339231"/>
            <a:ext cx="5050234" cy="63823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710397"/>
            <a:ext cx="6013877" cy="8441976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710397"/>
            <a:ext cx="6013877" cy="8441976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32464"/>
            <a:ext cx="1024586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162304"/>
            <a:ext cx="1024586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193A-0837-874B-82B1-EB47248BE3E9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1010319"/>
            <a:ext cx="400925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FF6F-5731-4A4A-9B08-DC6DA44E4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6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 148"/>
          <p:cNvGrpSpPr/>
          <p:nvPr/>
        </p:nvGrpSpPr>
        <p:grpSpPr>
          <a:xfrm>
            <a:off x="-1707314" y="-4789572"/>
            <a:ext cx="15478011" cy="16930095"/>
            <a:chOff x="-1478715" y="2224146"/>
            <a:chExt cx="15478011" cy="16930095"/>
          </a:xfrm>
          <a:scene3d>
            <a:camera prst="perspectiveRelaxed"/>
            <a:lightRig rig="threePt" dir="t"/>
          </a:scene3d>
        </p:grpSpPr>
        <p:sp>
          <p:nvSpPr>
            <p:cNvPr id="69" name="矩形 68"/>
            <p:cNvSpPr/>
            <p:nvPr/>
          </p:nvSpPr>
          <p:spPr>
            <a:xfrm>
              <a:off x="-1478715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1518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661751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231984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802217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372450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-1478715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1518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661751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3231984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4802217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372450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-1478715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91518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661751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3231984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802217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372450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-1478715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91518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661751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231984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802217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72450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-1478715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1518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661751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231984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802217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372450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942683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512916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7942683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512916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7942683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512916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942683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9512916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942683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9512916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1083149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2653382" y="436973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11083149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653382" y="651531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1083149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653382" y="8660904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1083149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653382" y="10806490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11083149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2653382" y="222414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-1478715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91518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1661751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231984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02217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6372450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-1478715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91518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661751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231984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802217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6372450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-1478715" y="1295207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91518" y="1295207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661751" y="1295207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231984" y="1295207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4802217" y="1295207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7942683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9512916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7942683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9512916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942683" y="1295207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9512916" y="1295207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11083149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2653382" y="15097662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083149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2653382" y="17243248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11083149" y="1295207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2653382" y="12952076"/>
              <a:ext cx="1345914" cy="1910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 useBgFill="1">
        <p:nvSpPr>
          <p:cNvPr id="151" name="矩形 150"/>
          <p:cNvSpPr/>
          <p:nvPr/>
        </p:nvSpPr>
        <p:spPr>
          <a:xfrm>
            <a:off x="6143851" y="3466724"/>
            <a:ext cx="1575550" cy="2237041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2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神楽坂雅詩</dc:creator>
  <cp:lastModifiedBy>神楽坂雅詩</cp:lastModifiedBy>
  <cp:revision>2</cp:revision>
  <dcterms:created xsi:type="dcterms:W3CDTF">2017-07-24T01:27:13Z</dcterms:created>
  <dcterms:modified xsi:type="dcterms:W3CDTF">2017-07-24T01:40:20Z</dcterms:modified>
</cp:coreProperties>
</file>