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1EE"/>
    <a:srgbClr val="FBC2EB"/>
    <a:srgbClr val="A6C2E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909570" y="2039620"/>
            <a:ext cx="1845310" cy="1845310"/>
          </a:xfrm>
          <a:prstGeom prst="ellipse">
            <a:avLst/>
          </a:prstGeom>
          <a:gradFill>
            <a:gsLst>
              <a:gs pos="0">
                <a:srgbClr val="FBC2EB"/>
              </a:gs>
              <a:gs pos="100000">
                <a:srgbClr val="A6C2E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24550" y="2039620"/>
            <a:ext cx="1845310" cy="1845310"/>
          </a:xfrm>
          <a:prstGeom prst="rect">
            <a:avLst/>
          </a:prstGeom>
          <a:gradFill>
            <a:gsLst>
              <a:gs pos="0">
                <a:srgbClr val="FBC2EB"/>
              </a:gs>
              <a:gs pos="100000">
                <a:srgbClr val="A6C2E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4745" y="519430"/>
            <a:ext cx="22485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gradFill>
                  <a:gsLst>
                    <a:gs pos="0">
                      <a:srgbClr val="FBC2EB"/>
                    </a:gs>
                    <a:gs pos="100000">
                      <a:srgbClr val="A6C1EE"/>
                    </a:gs>
                  </a:gsLst>
                  <a:lin ang="5400000" scaled="0"/>
                </a:gradFill>
                <a:latin typeface="思源黑体 Light" panose="020B0300000000000000" charset="-122"/>
                <a:ea typeface="思源黑体 Light" panose="020B0300000000000000" charset="-122"/>
              </a:rPr>
              <a:t>YAUI</a:t>
            </a:r>
            <a:endParaRPr lang="en-US" altLang="zh-CN" sz="8000">
              <a:gradFill>
                <a:gsLst>
                  <a:gs pos="0">
                    <a:srgbClr val="FBC2EB"/>
                  </a:gs>
                  <a:gs pos="100000">
                    <a:srgbClr val="A6C1EE"/>
                  </a:gs>
                </a:gsLst>
                <a:lin ang="5400000" scaled="0"/>
              </a:gradFill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01695" y="1632585"/>
            <a:ext cx="5774055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0">
                <a:gradFill>
                  <a:gsLst>
                    <a:gs pos="0">
                      <a:srgbClr val="FBC2EB"/>
                    </a:gs>
                    <a:gs pos="100000">
                      <a:srgbClr val="A6C1EE"/>
                    </a:gs>
                  </a:gsLst>
                  <a:lin ang="5400000" scaled="0"/>
                </a:gradFill>
                <a:latin typeface="站酷小薇LOGO体" panose="02010600010101010101" charset="-122"/>
                <a:ea typeface="站酷小薇LOGO体" panose="02010600010101010101" charset="-122"/>
              </a:rPr>
              <a:t>YAUI</a:t>
            </a:r>
            <a:endParaRPr lang="en-US" altLang="zh-CN" sz="20000">
              <a:gradFill>
                <a:gsLst>
                  <a:gs pos="0">
                    <a:srgbClr val="FBC2EB"/>
                  </a:gs>
                  <a:gs pos="100000">
                    <a:srgbClr val="A6C1EE"/>
                  </a:gs>
                </a:gsLst>
                <a:lin ang="5400000" scaled="0"/>
              </a:gradFill>
              <a:latin typeface="站酷小薇LOGO体" panose="02010600010101010101" charset="-122"/>
              <a:ea typeface="站酷小薇LOGO体" panose="0201060001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MDk2NDk0NGFmZDg3YTFlYWI2ODI2MTRiYWE1ZGQ3YW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思源黑體 Heavy</vt:lpstr>
      <vt:lpstr>思源宋体 Medium</vt:lpstr>
      <vt:lpstr>思源宋體 ExtraLight</vt:lpstr>
      <vt:lpstr>思源黑体</vt:lpstr>
      <vt:lpstr>思源黑体 ExtraLight</vt:lpstr>
      <vt:lpstr>思源黑体 Light</vt:lpstr>
      <vt:lpstr>更纱黑体 SC Light</vt:lpstr>
      <vt:lpstr>庞门正道标题体</vt:lpstr>
      <vt:lpstr>小濑字体P JP</vt:lpstr>
      <vt:lpstr>小濑字体 JP</vt:lpstr>
      <vt:lpstr>庞门正道粗书体</vt:lpstr>
      <vt:lpstr>悠哉字体 细体</vt:lpstr>
      <vt:lpstr>手书体</vt:lpstr>
      <vt:lpstr>杨任东竹石体-Regular</vt:lpstr>
      <vt:lpstr>楷体</vt:lpstr>
      <vt:lpstr>站酷小薇LOGO体</vt:lpstr>
      <vt:lpstr>站酷庆科黄油体</vt:lpstr>
      <vt:lpstr>站酷快乐体2016修订版</vt:lpstr>
      <vt:lpstr>站酷文艺体</vt:lpstr>
      <vt:lpstr>站酷酷黑</vt:lpstr>
      <vt:lpstr>站酷高端黑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陈霄驰</cp:lastModifiedBy>
  <cp:revision>151</cp:revision>
  <dcterms:created xsi:type="dcterms:W3CDTF">2019-06-19T02:08:00Z</dcterms:created>
  <dcterms:modified xsi:type="dcterms:W3CDTF">2022-09-09T09:32:26Z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FD10FA4F08E04A5B961A51383101A8A4</vt:lpwstr>
  </property>
</Properties>
</file>