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84" r:id="rId4"/>
    <p:sldId id="290" r:id="rId5"/>
    <p:sldId id="291" r:id="rId6"/>
    <p:sldId id="272" r:id="rId7"/>
    <p:sldId id="293" r:id="rId8"/>
    <p:sldId id="300" r:id="rId9"/>
    <p:sldId id="302" r:id="rId10"/>
    <p:sldId id="303" r:id="rId11"/>
    <p:sldId id="304" r:id="rId12"/>
    <p:sldId id="295" r:id="rId13"/>
    <p:sldId id="294" r:id="rId14"/>
    <p:sldId id="296" r:id="rId15"/>
    <p:sldId id="297" r:id="rId16"/>
    <p:sldId id="298" r:id="rId17"/>
    <p:sldId id="299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 snapToObjects="1" showGuides="1">
      <p:cViewPr>
        <p:scale>
          <a:sx n="81" d="100"/>
          <a:sy n="81" d="100"/>
        </p:scale>
        <p:origin x="1888" y="616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08FFF-7D58-9A42-ACA4-4DDAF1555F4B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43A90-5068-9143-8A8B-E33D604EE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423216" y="3974787"/>
            <a:ext cx="8280400" cy="731246"/>
            <a:chOff x="431800" y="2634516"/>
            <a:chExt cx="8280400" cy="73124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431800" y="2634516"/>
              <a:ext cx="6247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 smtClean="0"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Python</a:t>
              </a:r>
              <a:r>
                <a:rPr kumimoji="1" lang="ja-JP" altLang="en-US" sz="3600" b="1" dirty="0" smtClean="0"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のローカル環境構築</a:t>
              </a:r>
              <a:endParaRPr kumimoji="1" lang="ja-JP" altLang="en-US" sz="3600" b="1" dirty="0"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431800" y="3365762"/>
              <a:ext cx="828040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3" t="20077" r="6580" b="27893"/>
          <a:stretch/>
        </p:blipFill>
        <p:spPr>
          <a:xfrm>
            <a:off x="423216" y="1823326"/>
            <a:ext cx="5882809" cy="149772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864651" y="4159453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@</a:t>
            </a:r>
            <a:r>
              <a:rPr lang="en-US" altLang="ja-JP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tellusium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おすすめ環境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558748" y="1578727"/>
            <a:ext cx="2565512" cy="584775"/>
            <a:chOff x="431800" y="2782908"/>
            <a:chExt cx="2565512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24128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Anaconda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1060530" y="2300921"/>
            <a:ext cx="6492869" cy="1077218"/>
            <a:chOff x="431800" y="2782908"/>
            <a:chExt cx="6492869" cy="1077218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584472" y="2782908"/>
              <a:ext cx="63401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主要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ライブラリがオールインワン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となったパッケージ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1060530" y="3564522"/>
            <a:ext cx="6082500" cy="584775"/>
            <a:chOff x="431800" y="2782908"/>
            <a:chExt cx="6082500" cy="584775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584472" y="2782908"/>
              <a:ext cx="59298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一つ一つ入れる必要が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なく，楽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060530" y="4324141"/>
            <a:ext cx="5614424" cy="584775"/>
            <a:chOff x="431800" y="2782908"/>
            <a:chExt cx="5614424" cy="584775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584472" y="2782908"/>
              <a:ext cx="54617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Ver2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系，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Ver3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系，両方ある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558748" y="5515863"/>
            <a:ext cx="7039494" cy="584775"/>
            <a:chOff x="431800" y="2782908"/>
            <a:chExt cx="7039494" cy="584775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584472" y="2782908"/>
              <a:ext cx="68868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パッケージインストール時の問題点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555516" y="6095287"/>
            <a:ext cx="803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http://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qiita.com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/y__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sama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/items/5b62d31cb7e6ed50f02c</a:t>
            </a:r>
            <a:endParaRPr lang="ja-JP" altLang="en-US" sz="24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Anaconda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558748" y="1358112"/>
            <a:ext cx="2935806" cy="584775"/>
            <a:chOff x="431800" y="2782908"/>
            <a:chExt cx="2935806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27831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インストール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801230" y="2010441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32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32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install anaconda3-4.0.0</a:t>
            </a:r>
            <a:endParaRPr lang="ja-JP" altLang="en-US" sz="32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5409" y="2903782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32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32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install anaconda2-4.0.0</a:t>
            </a:r>
            <a:endParaRPr lang="ja-JP" altLang="en-US" sz="32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89364" y="242510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or</a:t>
            </a:r>
            <a:endParaRPr lang="ja-JP" altLang="en-US" sz="32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68744" y="1997245"/>
            <a:ext cx="865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3</a:t>
            </a:r>
            <a:r>
              <a:rPr lang="ja-JP" altLang="en-US" sz="32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系</a:t>
            </a:r>
            <a:endParaRPr lang="ja-JP" altLang="en-US" sz="3200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502411" y="2842678"/>
            <a:ext cx="865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2</a:t>
            </a:r>
            <a:r>
              <a:rPr lang="ja-JP" altLang="en-US" sz="32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系</a:t>
            </a:r>
            <a:endParaRPr lang="ja-JP" altLang="en-US" sz="3200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01230" y="4551206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32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32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en-US" altLang="ja-JP" sz="32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global anaconda3-4.0.0</a:t>
            </a:r>
            <a:endParaRPr lang="ja-JP" altLang="en-US" sz="32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grpSp>
        <p:nvGrpSpPr>
          <p:cNvPr id="32" name="図形グループ 31"/>
          <p:cNvGrpSpPr/>
          <p:nvPr/>
        </p:nvGrpSpPr>
        <p:grpSpPr>
          <a:xfrm>
            <a:off x="558748" y="3842116"/>
            <a:ext cx="1294331" cy="584775"/>
            <a:chOff x="431800" y="2782908"/>
            <a:chExt cx="1294331" cy="584775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584472" y="2782908"/>
              <a:ext cx="1141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設定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39" name="図形グループ 38"/>
          <p:cNvGrpSpPr/>
          <p:nvPr/>
        </p:nvGrpSpPr>
        <p:grpSpPr>
          <a:xfrm>
            <a:off x="558748" y="5489540"/>
            <a:ext cx="7629399" cy="584775"/>
            <a:chOff x="431800" y="2782908"/>
            <a:chExt cx="7629399" cy="584775"/>
          </a:xfrm>
        </p:grpSpPr>
        <p:sp>
          <p:nvSpPr>
            <p:cNvPr id="40" name="テキスト ボックス 39"/>
            <p:cNvSpPr txBox="1"/>
            <p:nvPr/>
          </p:nvSpPr>
          <p:spPr>
            <a:xfrm>
              <a:off x="584472" y="2782908"/>
              <a:ext cx="74767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あとは普通の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と同様に使えます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9912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おまけ：パス とは①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044845" y="270677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./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a.out</a:t>
            </a:r>
            <a:endParaRPr lang="ja-JP" altLang="en-US" sz="2400" b="1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558748" y="1578727"/>
            <a:ext cx="7039494" cy="584775"/>
            <a:chOff x="431800" y="2782908"/>
            <a:chExt cx="7039494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68868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実行ファイル：場所を指定して実行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14" name="角丸四角形 13"/>
          <p:cNvSpPr/>
          <p:nvPr/>
        </p:nvSpPr>
        <p:spPr>
          <a:xfrm>
            <a:off x="900690" y="2590417"/>
            <a:ext cx="7359390" cy="728575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36460" y="4441153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usr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/bin/python</a:t>
            </a:r>
            <a:endParaRPr lang="ja-JP" altLang="en-US" sz="2400" b="1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92305" y="4324794"/>
            <a:ext cx="7359390" cy="728575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2305" y="3425056"/>
            <a:ext cx="5476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今のディレクトリにある</a:t>
            </a:r>
            <a:r>
              <a:rPr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 </a:t>
            </a:r>
            <a:r>
              <a:rPr lang="en-US" altLang="ja-JP" sz="2400" b="1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a.out</a:t>
            </a:r>
            <a:r>
              <a:rPr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 </a:t>
            </a:r>
            <a:r>
              <a:rPr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を実行</a:t>
            </a:r>
            <a:endParaRPr lang="ja-JP" altLang="en-US" sz="24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00690" y="5169728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/</a:t>
            </a:r>
            <a:r>
              <a:rPr lang="en-US" altLang="ja-JP" sz="2400" b="1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usr</a:t>
            </a:r>
            <a:r>
              <a:rPr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/bin/ </a:t>
            </a:r>
            <a:r>
              <a:rPr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にある</a:t>
            </a:r>
            <a:r>
              <a:rPr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 python </a:t>
            </a:r>
            <a:r>
              <a:rPr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を実行</a:t>
            </a:r>
            <a:endParaRPr lang="ja-JP" altLang="en-US" sz="24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17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おまけ：パス とは②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501656" y="1578121"/>
            <a:ext cx="6629125" cy="584775"/>
            <a:chOff x="431800" y="2782908"/>
            <a:chExt cx="6629125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64764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しかし毎回場所まで打つのは煩雑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501656" y="2505204"/>
            <a:ext cx="8210544" cy="1569660"/>
            <a:chOff x="431800" y="2782908"/>
            <a:chExt cx="8210544" cy="1569660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660672" y="2782908"/>
              <a:ext cx="79816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一番上の階層に置けば場所を打つ必要が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ないが，大量の実行ファイルを並べるのは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管理が大変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431800" y="4611288"/>
            <a:ext cx="828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”実行ファイルがある場所”を</a:t>
            </a:r>
            <a:endParaRPr lang="en-US" altLang="ja-JP" sz="36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pPr algn="r"/>
            <a:r>
              <a:rPr lang="ja-JP" altLang="en-US" sz="36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記憶させておけば良い</a:t>
            </a:r>
            <a:endParaRPr lang="en-US" altLang="ja-JP" sz="36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pPr algn="ctr"/>
            <a:r>
              <a:rPr lang="en-US" altLang="ja-JP" sz="36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=&gt; .</a:t>
            </a:r>
            <a:r>
              <a:rPr lang="en-US" altLang="ja-JP" sz="3600" b="1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bash_profile</a:t>
            </a:r>
            <a:endParaRPr lang="ja-JP" altLang="en-US" sz="36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8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おまけ：パス とは③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501656" y="1578121"/>
            <a:ext cx="6810264" cy="1077218"/>
            <a:chOff x="431800" y="2782908"/>
            <a:chExt cx="6810264" cy="1077218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665759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~/.</a:t>
              </a:r>
              <a:r>
                <a:rPr lang="en-US" altLang="ja-JP" sz="32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bash_profile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などは，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”実行ファイルがある場所”のリスト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501656" y="2848483"/>
            <a:ext cx="8210544" cy="2062103"/>
            <a:chOff x="431800" y="2782908"/>
            <a:chExt cx="8210544" cy="2062103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660672" y="2782908"/>
              <a:ext cx="7981672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シェル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(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ターミナル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)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を起動した際に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読み込まれ，実行ファイル名が入力された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際に，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リスト内のディレクトリから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探して，一致したものを実行する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4055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おまけ：パス とは④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501656" y="1578121"/>
            <a:ext cx="6810264" cy="1077218"/>
            <a:chOff x="431800" y="2782908"/>
            <a:chExt cx="6810264" cy="1077218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665759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~/.</a:t>
              </a:r>
              <a:r>
                <a:rPr lang="en-US" altLang="ja-JP" sz="32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bash_profile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などは，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”実行ファイルがある場所”のリスト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11" name="角丸四角形 10"/>
          <p:cNvSpPr/>
          <p:nvPr/>
        </p:nvSpPr>
        <p:spPr>
          <a:xfrm>
            <a:off x="431800" y="2893326"/>
            <a:ext cx="8280400" cy="3446514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328" y="3081648"/>
            <a:ext cx="61863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# 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pyenvexport</a:t>
            </a:r>
            <a:endParaRPr lang="en-US" altLang="ja-JP" sz="2400" dirty="0" smtClean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PYENV_ROOT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=/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usr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/local/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var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endParaRPr lang="en-US" altLang="ja-JP" sz="2400" dirty="0" smtClean="0"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if 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[ -d "${PYENV_ROOT}" ]; 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then</a:t>
            </a: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   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export PATH=${PYENV_ROOT}/bin:$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PATH</a:t>
            </a: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   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eval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"$(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init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-)"</a:t>
            </a: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fi</a:t>
            </a:r>
          </a:p>
          <a:p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# 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TeX</a:t>
            </a:r>
            <a:endParaRPr lang="en-US" altLang="ja-JP" sz="2400" dirty="0" smtClean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export PATH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=$PATH:"/Library/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TeX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texbin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020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おまけ：パス とは④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501656" y="1578121"/>
            <a:ext cx="6810264" cy="1077218"/>
            <a:chOff x="431800" y="2782908"/>
            <a:chExt cx="6810264" cy="1077218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665759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~/.</a:t>
              </a:r>
              <a:r>
                <a:rPr lang="en-US" altLang="ja-JP" sz="32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bash_profile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などは，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”実行ファイルがある場所”のリスト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11" name="角丸四角形 10"/>
          <p:cNvSpPr/>
          <p:nvPr/>
        </p:nvSpPr>
        <p:spPr>
          <a:xfrm>
            <a:off x="431800" y="2893326"/>
            <a:ext cx="8280400" cy="3446514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328" y="3081648"/>
            <a:ext cx="61863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# 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pyenvexport</a:t>
            </a:r>
            <a:endParaRPr lang="en-US" altLang="ja-JP" sz="2400" dirty="0" smtClean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PYENV_ROOT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=/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usr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/local/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var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endParaRPr lang="en-US" altLang="ja-JP" sz="2400" dirty="0" smtClean="0"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if 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[ -d "${PYENV_ROOT}" ]; 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then</a:t>
            </a: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   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export PATH=${PYENV_ROOT}/bin:$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PATH</a:t>
            </a: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   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eval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"$(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init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-)"</a:t>
            </a: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fi</a:t>
            </a:r>
          </a:p>
          <a:p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# 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TeX</a:t>
            </a:r>
            <a:endParaRPr lang="en-US" altLang="ja-JP" sz="2400" dirty="0" smtClean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export PATH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=$PATH:"/Library/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TeX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texbin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"</a:t>
            </a:r>
          </a:p>
        </p:txBody>
      </p:sp>
      <p:sp>
        <p:nvSpPr>
          <p:cNvPr id="13" name="角丸四角形吹き出し 12"/>
          <p:cNvSpPr/>
          <p:nvPr/>
        </p:nvSpPr>
        <p:spPr>
          <a:xfrm>
            <a:off x="4185850" y="3980302"/>
            <a:ext cx="4038600" cy="1249680"/>
          </a:xfrm>
          <a:prstGeom prst="wedgeRoundRectCallout">
            <a:avLst>
              <a:gd name="adj1" fmla="val -31777"/>
              <a:gd name="adj2" fmla="val 78353"/>
              <a:gd name="adj3" fmla="val 16667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17453" y="4128088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このディレクトリ内も</a:t>
            </a:r>
            <a:endParaRPr lang="en-US" altLang="ja-JP" sz="2800" b="1" dirty="0" smtClean="0"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r>
              <a:rPr lang="ja-JP" altLang="en-US" sz="28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検索される</a:t>
            </a:r>
            <a:endParaRPr lang="ja-JP" altLang="en-US" sz="2800" b="1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88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おまけ：パス とは⑤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559732" y="1324873"/>
            <a:ext cx="7457877" cy="584775"/>
            <a:chOff x="431800" y="2782908"/>
            <a:chExt cx="7457877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73052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試す</a:t>
              </a:r>
              <a:r>
                <a:rPr lang="ja-JP" altLang="en-US" sz="24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（既に</a:t>
              </a:r>
              <a:r>
                <a:rPr lang="en-US" altLang="ja-JP" sz="24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chmod</a:t>
              </a:r>
              <a:r>
                <a:rPr lang="en-US" altLang="ja-JP" sz="24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700 </a:t>
              </a:r>
              <a:r>
                <a:rPr lang="en-US" altLang="ja-JP" sz="24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hello.py</a:t>
              </a:r>
              <a:r>
                <a:rPr lang="ja-JP" altLang="en-US" sz="24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してある前提）</a:t>
              </a:r>
              <a:endParaRPr lang="ja-JP" altLang="en-US" sz="24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11" name="角丸四角形 10"/>
          <p:cNvSpPr/>
          <p:nvPr/>
        </p:nvSpPr>
        <p:spPr>
          <a:xfrm>
            <a:off x="431800" y="2019648"/>
            <a:ext cx="8280400" cy="2972937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328" y="2207970"/>
            <a:ext cx="54168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~/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github</a:t>
            </a:r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tellusium</a:t>
            </a:r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/test/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hello.py</a:t>
            </a:r>
            <a:endParaRPr lang="de-DE" altLang="ja-JP" sz="2400" dirty="0" smtClean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de-DE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</a:t>
            </a:r>
            <a:r>
              <a:rPr lang="de-DE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!</a:t>
            </a:r>
          </a:p>
          <a:p>
            <a:r>
              <a:rPr lang="en-US" altLang="ja-JP" sz="2400" dirty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hello.py</a:t>
            </a:r>
            <a:endParaRPr lang="de-DE" altLang="ja-JP" sz="2400" dirty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de-DE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zsh</a:t>
            </a:r>
            <a:r>
              <a:rPr lang="de-DE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: </a:t>
            </a:r>
            <a:r>
              <a:rPr lang="de-DE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command</a:t>
            </a:r>
            <a:r>
              <a:rPr lang="de-DE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not </a:t>
            </a:r>
            <a:r>
              <a:rPr lang="de-DE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found</a:t>
            </a:r>
            <a:r>
              <a:rPr lang="de-DE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: </a:t>
            </a:r>
            <a:r>
              <a:rPr lang="de-DE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hello.py</a:t>
            </a:r>
            <a:endParaRPr lang="de-DE" altLang="ja-JP" sz="2400" dirty="0" smtClean="0"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de-DE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de-DE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source</a:t>
            </a:r>
            <a:r>
              <a:rPr lang="de-DE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de-DE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set_env.sh</a:t>
            </a:r>
            <a:endParaRPr lang="de-DE" altLang="ja-JP" sz="2400" dirty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hello.py</a:t>
            </a:r>
            <a:endParaRPr lang="de-DE" altLang="ja-JP" sz="2400" dirty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de-DE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</a:t>
            </a:r>
            <a:r>
              <a:rPr lang="de-DE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!</a:t>
            </a:r>
            <a:endParaRPr lang="en-US" altLang="ja-JP" sz="2400" dirty="0"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grpSp>
        <p:nvGrpSpPr>
          <p:cNvPr id="2" name="図形グループ 1"/>
          <p:cNvGrpSpPr/>
          <p:nvPr/>
        </p:nvGrpSpPr>
        <p:grpSpPr>
          <a:xfrm>
            <a:off x="531934" y="5235581"/>
            <a:ext cx="8180265" cy="976033"/>
            <a:chOff x="4185849" y="3487859"/>
            <a:chExt cx="8180265" cy="1249680"/>
          </a:xfrm>
        </p:grpSpPr>
        <p:sp>
          <p:nvSpPr>
            <p:cNvPr id="13" name="角丸四角形吹き出し 12"/>
            <p:cNvSpPr/>
            <p:nvPr/>
          </p:nvSpPr>
          <p:spPr>
            <a:xfrm>
              <a:off x="4185849" y="3487859"/>
              <a:ext cx="8180265" cy="1249680"/>
            </a:xfrm>
            <a:prstGeom prst="wedgeRoundRectCallout">
              <a:avLst>
                <a:gd name="adj1" fmla="val -20290"/>
                <a:gd name="adj2" fmla="val -157819"/>
                <a:gd name="adj3" fmla="val 16667"/>
              </a:avLst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317453" y="3635645"/>
              <a:ext cx="77508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# test</a:t>
              </a:r>
            </a:p>
            <a:p>
              <a:r>
                <a:rPr lang="en-US" altLang="ja-JP" sz="2000" dirty="0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export PATH=$PATH:"/Users/</a:t>
              </a:r>
              <a:r>
                <a:rPr lang="en-US" altLang="ja-JP" sz="2000" dirty="0" err="1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tellusium</a:t>
              </a:r>
              <a:r>
                <a:rPr lang="en-US" altLang="ja-JP" sz="2000" dirty="0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/</a:t>
              </a:r>
              <a:r>
                <a:rPr lang="en-US" altLang="ja-JP" sz="2000" dirty="0" err="1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github</a:t>
              </a:r>
              <a:r>
                <a:rPr lang="en-US" altLang="ja-JP" sz="2000" dirty="0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/</a:t>
              </a:r>
              <a:r>
                <a:rPr lang="en-US" altLang="ja-JP" sz="2000" dirty="0" err="1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tellusium</a:t>
              </a:r>
              <a:r>
                <a:rPr lang="en-US" altLang="ja-JP" sz="2000" dirty="0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/test/"</a:t>
              </a:r>
              <a:endParaRPr lang="de-DE" altLang="ja-JP" sz="2000" dirty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8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環境構築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図形グループ 7"/>
          <p:cNvGrpSpPr/>
          <p:nvPr/>
        </p:nvGrpSpPr>
        <p:grpSpPr>
          <a:xfrm>
            <a:off x="615097" y="2738037"/>
            <a:ext cx="3257427" cy="584775"/>
            <a:chOff x="1414910" y="1426620"/>
            <a:chExt cx="3257427" cy="58477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651958" y="1426620"/>
              <a:ext cx="30203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 err="1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Pyenv</a:t>
              </a:r>
              <a:r>
                <a:rPr kumimoji="1"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について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414910" y="166003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615097" y="3585338"/>
            <a:ext cx="6617321" cy="584775"/>
            <a:chOff x="1414910" y="2072685"/>
            <a:chExt cx="6617321" cy="584775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651958" y="2072685"/>
              <a:ext cx="63802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おすすめパッケージ：</a:t>
              </a:r>
              <a:r>
                <a:rPr lang="en-US" altLang="ja-JP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Anaconda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1414910" y="231625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2" name="図形グループ 21"/>
          <p:cNvGrpSpPr/>
          <p:nvPr/>
        </p:nvGrpSpPr>
        <p:grpSpPr>
          <a:xfrm>
            <a:off x="615097" y="1890736"/>
            <a:ext cx="3704664" cy="584775"/>
            <a:chOff x="1414910" y="1426620"/>
            <a:chExt cx="3704664" cy="584775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1651958" y="142662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環境構築の問題点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1414910" y="166003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347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4826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Mac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で</a:t>
            </a:r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Python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図形グループ 1"/>
          <p:cNvGrpSpPr/>
          <p:nvPr/>
        </p:nvGrpSpPr>
        <p:grpSpPr>
          <a:xfrm>
            <a:off x="541343" y="1398033"/>
            <a:ext cx="4030657" cy="584775"/>
            <a:chOff x="431800" y="2782908"/>
            <a:chExt cx="4030657" cy="584775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584472" y="2782908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最初から入ってます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7" name="角丸四角形 6"/>
          <p:cNvSpPr/>
          <p:nvPr/>
        </p:nvSpPr>
        <p:spPr>
          <a:xfrm>
            <a:off x="431800" y="2229029"/>
            <a:ext cx="8280400" cy="4110811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361" y="2658130"/>
            <a:ext cx="826380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de-DE" altLang="ja-JP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usr</a:t>
            </a: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/bin/</a:t>
            </a:r>
            <a:r>
              <a:rPr lang="de-DE" altLang="ja-JP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python</a:t>
            </a:r>
            <a:endParaRPr lang="de-DE" altLang="ja-JP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pPr>
              <a:lnSpc>
                <a:spcPct val="150000"/>
              </a:lnSpc>
            </a:pP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[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13:28:32]Python 2.7.10 (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default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, 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Oct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23 2015, 19:19:21</a:t>
            </a: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[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GCC 4.2.1 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Compatible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Apple LLVM 7.0.0 (clang-700.0.59.5)] on </a:t>
            </a:r>
            <a:r>
              <a:rPr lang="de-DE" altLang="ja-JP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darwin</a:t>
            </a:r>
            <a:endParaRPr lang="de-DE" altLang="ja-JP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pPr>
              <a:lnSpc>
                <a:spcPct val="150000"/>
              </a:lnSpc>
            </a:pP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Type 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"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help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", "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copyright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", "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credits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" 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or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"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license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" 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for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more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information</a:t>
            </a: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&gt;&gt;&gt; </a:t>
            </a:r>
            <a:r>
              <a:rPr lang="de-DE" altLang="ja-JP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print</a:t>
            </a: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"</a:t>
            </a:r>
            <a:r>
              <a:rPr lang="de-DE" altLang="ja-JP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</a:t>
            </a: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!"</a:t>
            </a:r>
          </a:p>
          <a:p>
            <a:pPr>
              <a:lnSpc>
                <a:spcPct val="150000"/>
              </a:lnSpc>
            </a:pPr>
            <a:r>
              <a:rPr lang="de-DE" altLang="ja-JP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</a:t>
            </a: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&gt;&gt;&gt;</a:t>
            </a:r>
            <a:endParaRPr lang="ja-JP" altLang="en-US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6878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Mac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で</a:t>
            </a:r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Python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問題点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図形グループ 1"/>
          <p:cNvGrpSpPr/>
          <p:nvPr/>
        </p:nvGrpSpPr>
        <p:grpSpPr>
          <a:xfrm>
            <a:off x="541343" y="1398033"/>
            <a:ext cx="3644333" cy="584775"/>
            <a:chOff x="431800" y="2782908"/>
            <a:chExt cx="3644333" cy="584775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584472" y="2782908"/>
              <a:ext cx="34916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Version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が 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2.7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系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927667" y="2101193"/>
            <a:ext cx="4441025" cy="584775"/>
            <a:chOff x="431800" y="2782908"/>
            <a:chExt cx="4441025" cy="584775"/>
          </a:xfrm>
        </p:grpSpPr>
        <p:sp>
          <p:nvSpPr>
            <p:cNvPr id="10" name="テキスト ボックス 9"/>
            <p:cNvSpPr txBox="1"/>
            <p:nvPr/>
          </p:nvSpPr>
          <p:spPr>
            <a:xfrm>
              <a:off x="584472" y="2782908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あまりおすすめしない</a:t>
              </a:r>
              <a:endParaRPr lang="ja-JP" altLang="en-US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541343" y="3060025"/>
            <a:ext cx="4636592" cy="584775"/>
            <a:chOff x="431800" y="2782908"/>
            <a:chExt cx="4636592" cy="584775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584472" y="2782908"/>
              <a:ext cx="4483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Version3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を使いたい！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927667" y="3714590"/>
            <a:ext cx="7815347" cy="892552"/>
            <a:chOff x="431800" y="2782908"/>
            <a:chExt cx="7815347" cy="892552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584472" y="2782908"/>
              <a:ext cx="766267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公式</a:t>
              </a:r>
              <a:r>
                <a:rPr lang="en-US" altLang="ja-JP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HP</a:t>
              </a:r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からインストールできる</a:t>
              </a:r>
              <a:endParaRPr lang="en-US" altLang="ja-JP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en-US" altLang="ja-JP" sz="20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https</a:t>
              </a:r>
              <a:r>
                <a:rPr lang="en-US" altLang="ja-JP" sz="2000" dirty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://</a:t>
              </a:r>
              <a:r>
                <a:rPr lang="en-US" altLang="ja-JP" sz="2000" dirty="0" err="1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www.python.org</a:t>
              </a:r>
              <a:r>
                <a:rPr lang="en-US" altLang="ja-JP" sz="2000" dirty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/downloads/release/python-351/</a:t>
              </a:r>
              <a:endParaRPr lang="ja-JP" altLang="en-US" sz="20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0" name="図形グループ 19"/>
          <p:cNvGrpSpPr/>
          <p:nvPr/>
        </p:nvGrpSpPr>
        <p:grpSpPr>
          <a:xfrm>
            <a:off x="541343" y="5029794"/>
            <a:ext cx="7077966" cy="584775"/>
            <a:chOff x="431800" y="2782908"/>
            <a:chExt cx="7077966" cy="584775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584472" y="2782908"/>
              <a:ext cx="69252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この方法では</a:t>
              </a:r>
              <a:r>
                <a:rPr lang="en-US" altLang="ja-JP" sz="32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Ver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3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系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"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しか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"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使えない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927667" y="5699748"/>
            <a:ext cx="6532945" cy="584775"/>
            <a:chOff x="431800" y="2782908"/>
            <a:chExt cx="6532945" cy="584775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584472" y="2782908"/>
              <a:ext cx="63802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Python2</a:t>
              </a:r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系も使うときがあるかも</a:t>
              </a:r>
              <a:endParaRPr lang="ja-JP" altLang="en-US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785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そこで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38682" y="2865348"/>
            <a:ext cx="8432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b="1" dirty="0" err="1" smtClean="0">
                <a:solidFill>
                  <a:sysClr val="windowText" lastClr="0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Pyenv</a:t>
            </a:r>
            <a:r>
              <a:rPr lang="ja-JP" altLang="en-US" sz="7200" b="1" dirty="0" smtClean="0">
                <a:solidFill>
                  <a:sysClr val="windowText" lastClr="000000"/>
                </a:solidFill>
                <a:latin typeface="A-OTF UD Shin Maru Go Pr6N L" charset="-128"/>
                <a:ea typeface="A-OTF UD Shin Maru Go Pr6N L" charset="-128"/>
                <a:cs typeface="A-OTF UD Shin Maru Go Pr6N L" charset="-128"/>
              </a:rPr>
              <a:t> を使おう！</a:t>
            </a:r>
            <a:endParaRPr lang="ja-JP" altLang="en-US" sz="7200" b="1" dirty="0" smtClean="0">
              <a:solidFill>
                <a:sysClr val="windowText" lastClr="000000"/>
              </a:solidFill>
              <a:latin typeface="A-OTF UD Shin Maru Go Pr6N L" charset="-128"/>
              <a:ea typeface="A-OTF UD Shin Maru Go Pr6N L" charset="-128"/>
              <a:cs typeface="A-OTF UD Shin Maru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8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2401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Pyenv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図形グループ 9"/>
          <p:cNvGrpSpPr/>
          <p:nvPr/>
        </p:nvGrpSpPr>
        <p:grpSpPr>
          <a:xfrm>
            <a:off x="541343" y="2725840"/>
            <a:ext cx="6262037" cy="584775"/>
            <a:chOff x="431800" y="2782908"/>
            <a:chExt cx="6262037" cy="584775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584472" y="2782908"/>
              <a:ext cx="61093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の環境を管理するツール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927667" y="3429000"/>
            <a:ext cx="6597065" cy="584775"/>
            <a:chOff x="431800" y="2782908"/>
            <a:chExt cx="6597065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64443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</a:t>
              </a:r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の</a:t>
              </a:r>
              <a:r>
                <a:rPr lang="en-US" altLang="ja-JP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Version</a:t>
              </a:r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を管理できる！</a:t>
              </a:r>
              <a:endParaRPr lang="ja-JP" altLang="en-US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927667" y="4132160"/>
            <a:ext cx="4851394" cy="584775"/>
            <a:chOff x="431800" y="2782908"/>
            <a:chExt cx="4851394" cy="584775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584472" y="2782908"/>
              <a:ext cx="4698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場合に応じて</a:t>
              </a:r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変更できる</a:t>
              </a:r>
              <a:endParaRPr lang="ja-JP" altLang="en-US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364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6710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Pyenv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のインストール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11420" y="2182668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git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clone https://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github.com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yyuu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pyenv.git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~/.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endParaRPr lang="ja-JP" altLang="en-US" sz="2400" b="1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558748" y="1578727"/>
            <a:ext cx="3674790" cy="584775"/>
            <a:chOff x="431800" y="2782908"/>
            <a:chExt cx="3674790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35221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en-US" altLang="ja-JP" sz="32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G</a:t>
              </a:r>
              <a:r>
                <a:rPr lang="en-US" altLang="ja-JP" sz="32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it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からクローン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558748" y="3226223"/>
            <a:ext cx="2389182" cy="584775"/>
            <a:chOff x="431800" y="2782908"/>
            <a:chExt cx="2389182" cy="584775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584472" y="2782908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パスを通す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711419" y="4753134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export PYENV_ROOT=$HOME/.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/>
            </a:r>
            <a:b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</a:b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export PATH=$PYENV_ROOT/bin:$PATH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/>
            </a:r>
            <a:b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</a:b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eval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"$(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init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-)"</a:t>
            </a:r>
            <a:endParaRPr lang="ja-JP" altLang="en-US" sz="2400" b="1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31800" y="4480560"/>
            <a:ext cx="8280400" cy="1859280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1419" y="3871673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~/.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bashrc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or ~/.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bash_profile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or ~/.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zshrc</a:t>
            </a:r>
            <a:endParaRPr lang="ja-JP" altLang="en-US" sz="24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4248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Pyenv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の設定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11419" y="2280131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install 3.5.1</a:t>
            </a:r>
          </a:p>
          <a:p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install 2.5.7</a:t>
            </a:r>
            <a:endParaRPr lang="ja-JP" altLang="en-US" sz="24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558748" y="1578727"/>
            <a:ext cx="5987924" cy="584775"/>
            <a:chOff x="431800" y="2782908"/>
            <a:chExt cx="5987924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5835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まずは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をダウンロード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558748" y="3226223"/>
            <a:ext cx="3620288" cy="584775"/>
            <a:chOff x="431800" y="2782908"/>
            <a:chExt cx="3620288" cy="584775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584472" y="2782908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バージョンを変更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711419" y="387167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global 3.5.1</a:t>
            </a:r>
            <a:endParaRPr lang="ja-JP" altLang="en-US" sz="24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73199" y="387167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Ver</a:t>
            </a:r>
            <a:r>
              <a:rPr lang="en-US" altLang="ja-JP" sz="24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 3.5.1</a:t>
            </a:r>
            <a:r>
              <a:rPr lang="ja-JP" altLang="en-US" sz="24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を使うとき</a:t>
            </a:r>
            <a:endParaRPr lang="ja-JP" altLang="en-US" sz="24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11419" y="439401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global 2.5.7</a:t>
            </a:r>
            <a:endParaRPr lang="ja-JP" altLang="en-US" sz="24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73199" y="439401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Ver</a:t>
            </a:r>
            <a:r>
              <a:rPr lang="en-US" altLang="ja-JP" sz="24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 2.5.7</a:t>
            </a:r>
            <a:r>
              <a:rPr lang="ja-JP" altLang="en-US" sz="24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を使うとき</a:t>
            </a:r>
            <a:endParaRPr lang="ja-JP" altLang="en-US" sz="24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grpSp>
        <p:nvGrpSpPr>
          <p:cNvPr id="22" name="図形グループ 21"/>
          <p:cNvGrpSpPr/>
          <p:nvPr/>
        </p:nvGrpSpPr>
        <p:grpSpPr>
          <a:xfrm>
            <a:off x="558748" y="5111706"/>
            <a:ext cx="8134344" cy="584775"/>
            <a:chOff x="431800" y="2782908"/>
            <a:chExt cx="8134344" cy="584775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584472" y="2782908"/>
              <a:ext cx="79816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ディレクトリごとに設定も可能（らしい）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711419" y="5757156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local 3.5.1</a:t>
            </a:r>
            <a:endParaRPr lang="ja-JP" altLang="en-US" sz="24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63343" y="578793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（使ったこと無いのでよくわからない）</a:t>
            </a:r>
            <a:endParaRPr lang="ja-JP" altLang="en-US" sz="20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PIP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01230" y="2431081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pip install </a:t>
            </a:r>
            <a:r>
              <a:rPr lang="en-US" altLang="ja-JP" sz="32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numpy</a:t>
            </a:r>
            <a:endParaRPr lang="ja-JP" altLang="en-US" sz="32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558748" y="1578727"/>
            <a:ext cx="7873055" cy="584775"/>
            <a:chOff x="431800" y="2782908"/>
            <a:chExt cx="7873055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77203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pip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（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のパッケージ管理ツール）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1099611" y="3429000"/>
            <a:ext cx="6456001" cy="1077218"/>
            <a:chOff x="431800" y="2782908"/>
            <a:chExt cx="6456001" cy="1077218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584472" y="2782908"/>
              <a:ext cx="630332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Pyenv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により，バージョンごとに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入れるパッケージを管理できる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5722279" y="2530554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Numpy</a:t>
            </a:r>
            <a:r>
              <a:rPr lang="ja-JP" altLang="en-US" sz="20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 のインストール</a:t>
            </a:r>
            <a:endParaRPr lang="ja-JP" altLang="en-US" sz="20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grpSp>
        <p:nvGrpSpPr>
          <p:cNvPr id="33" name="図形グループ 32"/>
          <p:cNvGrpSpPr/>
          <p:nvPr/>
        </p:nvGrpSpPr>
        <p:grpSpPr>
          <a:xfrm>
            <a:off x="1083038" y="4873270"/>
            <a:ext cx="6262037" cy="1077218"/>
            <a:chOff x="431800" y="2782908"/>
            <a:chExt cx="6262037" cy="1077218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584472" y="2782908"/>
              <a:ext cx="610936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最近の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ならデフォルトで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インストールされている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3124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662</Words>
  <Application>Microsoft Macintosh PowerPoint</Application>
  <PresentationFormat>画面に合わせる 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7" baseType="lpstr">
      <vt:lpstr>A-OTF UD Shin Go Pr6N L</vt:lpstr>
      <vt:lpstr>A-OTF UD Shin Maru Go Pr6N L</vt:lpstr>
      <vt:lpstr>Calibri</vt:lpstr>
      <vt:lpstr>Calibri Light</vt:lpstr>
      <vt:lpstr>Hiragino Kaku Gothic StdN W8</vt:lpstr>
      <vt:lpstr>ＭＳ Ｐゴシック</vt:lpstr>
      <vt:lpstr>Ricty Diminished for Powerline RegularForPowerline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51</cp:revision>
  <dcterms:created xsi:type="dcterms:W3CDTF">2016-08-17T04:18:01Z</dcterms:created>
  <dcterms:modified xsi:type="dcterms:W3CDTF">2016-09-02T05:39:35Z</dcterms:modified>
</cp:coreProperties>
</file>